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44"/>
  </p:notesMasterIdLst>
  <p:handoutMasterIdLst>
    <p:handoutMasterId r:id="rId45"/>
  </p:handout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Lst>
  <p:sldSz cx="10080625" cy="7559675"/>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varScale="1">
        <p:scale>
          <a:sx n="110" d="100"/>
          <a:sy n="110" d="100"/>
        </p:scale>
        <p:origin x="190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06CBD8-5FF2-1B46-BF58-F7B72B6A6F8D}"/>
              </a:ext>
            </a:extLst>
          </p:cNvPr>
          <p:cNvSpPr txBox="1">
            <a:spLocks noGrp="1"/>
          </p:cNvSpPr>
          <p:nvPr>
            <p:ph type="hdr" sz="quarter"/>
          </p:nvPr>
        </p:nvSpPr>
        <p:spPr>
          <a:xfrm>
            <a:off x="0" y="0"/>
            <a:ext cx="3280680" cy="534240"/>
          </a:xfrm>
          <a:prstGeom prst="rect">
            <a:avLst/>
          </a:prstGeom>
          <a:noFill/>
          <a:ln>
            <a:noFill/>
          </a:ln>
        </p:spPr>
        <p:txBody>
          <a:bodyPr wrap="none" lIns="90000" tIns="45000" rIns="90000" bIns="45000" anchorCtr="0" compatLnSpc="0">
            <a:noAutofit/>
          </a:bodyPr>
          <a:lstStyle/>
          <a:p>
            <a:pPr marL="0" marR="0" lvl="0" indent="0" hangingPunct="0">
              <a:lnSpc>
                <a:spcPct val="100000"/>
              </a:lnSpc>
              <a:spcBef>
                <a:spcPts val="0"/>
              </a:spcBef>
              <a:spcAft>
                <a:spcPts val="0"/>
              </a:spcAft>
              <a:buNone/>
              <a:tabLst/>
              <a:defRPr sz="1400"/>
            </a:pPr>
            <a:endParaRPr lang="et-EE" sz="1400" b="0" i="0" u="none" strike="noStrike" kern="1200" cap="none">
              <a:ln>
                <a:noFill/>
              </a:ln>
              <a:latin typeface="Liberation Sans" pitchFamily="18"/>
              <a:ea typeface="Noto Sans CJK SC Regular" pitchFamily="2"/>
              <a:cs typeface="FreeSans" pitchFamily="2"/>
            </a:endParaRPr>
          </a:p>
        </p:txBody>
      </p:sp>
      <p:sp>
        <p:nvSpPr>
          <p:cNvPr id="3" name="Date Placeholder 2">
            <a:extLst>
              <a:ext uri="{FF2B5EF4-FFF2-40B4-BE49-F238E27FC236}">
                <a16:creationId xmlns:a16="http://schemas.microsoft.com/office/drawing/2014/main" id="{A7326BFF-5373-3044-BB5C-AD06DAB2248B}"/>
              </a:ext>
            </a:extLst>
          </p:cNvPr>
          <p:cNvSpPr txBox="1">
            <a:spLocks noGrp="1"/>
          </p:cNvSpPr>
          <p:nvPr>
            <p:ph type="dt" sz="quarter" idx="1"/>
          </p:nvPr>
        </p:nvSpPr>
        <p:spPr>
          <a:xfrm>
            <a:off x="4278960" y="0"/>
            <a:ext cx="3280680" cy="534240"/>
          </a:xfrm>
          <a:prstGeom prst="rect">
            <a:avLst/>
          </a:prstGeom>
          <a:noFill/>
          <a:ln>
            <a:noFill/>
          </a:ln>
        </p:spPr>
        <p:txBody>
          <a:bodyPr wrap="none" lIns="90000" tIns="45000" rIns="90000" bIns="45000" anchorCtr="0" compatLnSpc="0">
            <a:noAutofit/>
          </a:bodyPr>
          <a:lstStyle/>
          <a:p>
            <a:pPr marL="0" marR="0" lvl="0" indent="0" algn="r" hangingPunct="0">
              <a:lnSpc>
                <a:spcPct val="100000"/>
              </a:lnSpc>
              <a:spcBef>
                <a:spcPts val="0"/>
              </a:spcBef>
              <a:spcAft>
                <a:spcPts val="0"/>
              </a:spcAft>
              <a:buNone/>
              <a:tabLst/>
              <a:defRPr sz="1400"/>
            </a:pPr>
            <a:endParaRPr lang="et-EE" sz="1400" b="0" i="0" u="none" strike="noStrike" kern="1200" cap="none">
              <a:ln>
                <a:noFill/>
              </a:ln>
              <a:latin typeface="Liberation Sans" pitchFamily="18"/>
              <a:ea typeface="Noto Sans CJK SC Regular" pitchFamily="2"/>
              <a:cs typeface="FreeSans" pitchFamily="2"/>
            </a:endParaRPr>
          </a:p>
        </p:txBody>
      </p:sp>
      <p:sp>
        <p:nvSpPr>
          <p:cNvPr id="4" name="Footer Placeholder 3">
            <a:extLst>
              <a:ext uri="{FF2B5EF4-FFF2-40B4-BE49-F238E27FC236}">
                <a16:creationId xmlns:a16="http://schemas.microsoft.com/office/drawing/2014/main" id="{1036285F-8D59-0747-93C8-03CAFC3D951F}"/>
              </a:ext>
            </a:extLst>
          </p:cNvPr>
          <p:cNvSpPr txBox="1">
            <a:spLocks noGrp="1"/>
          </p:cNvSpPr>
          <p:nvPr>
            <p:ph type="ftr" sz="quarter" idx="2"/>
          </p:nvPr>
        </p:nvSpPr>
        <p:spPr>
          <a:xfrm>
            <a:off x="0" y="10157400"/>
            <a:ext cx="3280680" cy="534240"/>
          </a:xfrm>
          <a:prstGeom prst="rect">
            <a:avLst/>
          </a:prstGeom>
          <a:noFill/>
          <a:ln>
            <a:noFill/>
          </a:ln>
        </p:spPr>
        <p:txBody>
          <a:bodyPr wrap="none" lIns="90000" tIns="45000" rIns="90000" bIns="45000" anchor="b" anchorCtr="0" compatLnSpc="0">
            <a:noAutofit/>
          </a:bodyPr>
          <a:lstStyle/>
          <a:p>
            <a:pPr marL="0" marR="0" lvl="0" indent="0" hangingPunct="0">
              <a:lnSpc>
                <a:spcPct val="100000"/>
              </a:lnSpc>
              <a:spcBef>
                <a:spcPts val="0"/>
              </a:spcBef>
              <a:spcAft>
                <a:spcPts val="0"/>
              </a:spcAft>
              <a:buNone/>
              <a:tabLst/>
              <a:defRPr sz="1400"/>
            </a:pPr>
            <a:endParaRPr lang="et-EE" sz="1400" b="0" i="0" u="none" strike="noStrike" kern="1200" cap="none">
              <a:ln>
                <a:noFill/>
              </a:ln>
              <a:latin typeface="Liberation Sans" pitchFamily="18"/>
              <a:ea typeface="Noto Sans CJK SC Regular" pitchFamily="2"/>
              <a:cs typeface="FreeSans" pitchFamily="2"/>
            </a:endParaRPr>
          </a:p>
        </p:txBody>
      </p:sp>
      <p:sp>
        <p:nvSpPr>
          <p:cNvPr id="5" name="Slide Number Placeholder 4">
            <a:extLst>
              <a:ext uri="{FF2B5EF4-FFF2-40B4-BE49-F238E27FC236}">
                <a16:creationId xmlns:a16="http://schemas.microsoft.com/office/drawing/2014/main" id="{A14E8B45-32F8-044D-91D9-DEF3FFD30D59}"/>
              </a:ext>
            </a:extLst>
          </p:cNvPr>
          <p:cNvSpPr txBox="1">
            <a:spLocks noGrp="1"/>
          </p:cNvSpPr>
          <p:nvPr>
            <p:ph type="sldNum" sz="quarter" idx="3"/>
          </p:nvPr>
        </p:nvSpPr>
        <p:spPr>
          <a:xfrm>
            <a:off x="4278960" y="10157400"/>
            <a:ext cx="3280680" cy="534240"/>
          </a:xfrm>
          <a:prstGeom prst="rect">
            <a:avLst/>
          </a:prstGeom>
          <a:noFill/>
          <a:ln>
            <a:noFill/>
          </a:ln>
        </p:spPr>
        <p:txBody>
          <a:bodyPr wrap="none" lIns="90000" tIns="45000" rIns="90000" bIns="45000" anchor="b" anchorCtr="0" compatLnSpc="0">
            <a:noAutofit/>
          </a:bodyPr>
          <a:lstStyle/>
          <a:p>
            <a:pPr marL="0" marR="0" lvl="0" indent="0" algn="r" hangingPunct="0">
              <a:lnSpc>
                <a:spcPct val="100000"/>
              </a:lnSpc>
              <a:spcBef>
                <a:spcPts val="0"/>
              </a:spcBef>
              <a:spcAft>
                <a:spcPts val="0"/>
              </a:spcAft>
              <a:buNone/>
              <a:tabLst/>
              <a:defRPr sz="1400"/>
            </a:pPr>
            <a:fld id="{0E745FF6-B862-6643-844F-42FFC611AA21}" type="slidenum">
              <a:t>‹#›</a:t>
            </a:fld>
            <a:endParaRPr lang="et-EE" sz="1400" b="0" i="0" u="none" strike="noStrike" kern="1200" cap="none">
              <a:ln>
                <a:noFill/>
              </a:ln>
              <a:latin typeface="Liberation Sans" pitchFamily="18"/>
              <a:ea typeface="Noto Sans CJK SC Regular" pitchFamily="2"/>
              <a:cs typeface="FreeSans" pitchFamily="2"/>
            </a:endParaRPr>
          </a:p>
        </p:txBody>
      </p:sp>
    </p:spTree>
    <p:extLst>
      <p:ext uri="{BB962C8B-B14F-4D97-AF65-F5344CB8AC3E}">
        <p14:creationId xmlns:p14="http://schemas.microsoft.com/office/powerpoint/2010/main" val="24155460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6EB9E1-B3FC-DD4E-8D3D-08759894B122}"/>
              </a:ext>
            </a:extLst>
          </p:cNvPr>
          <p:cNvSpPr>
            <a:spLocks noGrp="1" noRot="1" noChangeAspect="1"/>
          </p:cNvSpPr>
          <p:nvPr>
            <p:ph type="sldImg" idx="2"/>
          </p:nvPr>
        </p:nvSpPr>
        <p:spPr>
          <a:xfrm>
            <a:off x="1107000" y="812520"/>
            <a:ext cx="5345280" cy="4008959"/>
          </a:xfrm>
          <a:prstGeom prst="rect">
            <a:avLst/>
          </a:prstGeom>
          <a:noFill/>
          <a:ln>
            <a:noFill/>
            <a:prstDash val="solid"/>
          </a:ln>
        </p:spPr>
      </p:sp>
      <p:sp>
        <p:nvSpPr>
          <p:cNvPr id="3" name="Notes Placeholder 2">
            <a:extLst>
              <a:ext uri="{FF2B5EF4-FFF2-40B4-BE49-F238E27FC236}">
                <a16:creationId xmlns:a16="http://schemas.microsoft.com/office/drawing/2014/main" id="{A4F29B29-CF0B-BA4E-AF1F-486600CC167A}"/>
              </a:ext>
            </a:extLst>
          </p:cNvPr>
          <p:cNvSpPr txBox="1">
            <a:spLocks noGrp="1"/>
          </p:cNvSpPr>
          <p:nvPr>
            <p:ph type="body" sz="quarter" idx="3"/>
          </p:nvPr>
        </p:nvSpPr>
        <p:spPr>
          <a:xfrm>
            <a:off x="756000" y="5078520"/>
            <a:ext cx="6047640" cy="4811040"/>
          </a:xfrm>
          <a:prstGeom prst="rect">
            <a:avLst/>
          </a:prstGeom>
          <a:noFill/>
          <a:ln>
            <a:noFill/>
          </a:ln>
        </p:spPr>
        <p:txBody>
          <a:bodyPr lIns="0" tIns="0" rIns="0" bIns="0"/>
          <a:lstStyle/>
          <a:p>
            <a:endParaRPr lang="et-EE"/>
          </a:p>
        </p:txBody>
      </p:sp>
      <p:sp>
        <p:nvSpPr>
          <p:cNvPr id="4" name="Header Placeholder 3">
            <a:extLst>
              <a:ext uri="{FF2B5EF4-FFF2-40B4-BE49-F238E27FC236}">
                <a16:creationId xmlns:a16="http://schemas.microsoft.com/office/drawing/2014/main" id="{BEF05378-032A-6D40-86D1-090151E08756}"/>
              </a:ext>
            </a:extLst>
          </p:cNvPr>
          <p:cNvSpPr txBox="1">
            <a:spLocks noGrp="1"/>
          </p:cNvSpPr>
          <p:nvPr>
            <p:ph type="hdr" sz="quarter"/>
          </p:nvPr>
        </p:nvSpPr>
        <p:spPr>
          <a:xfrm>
            <a:off x="0" y="0"/>
            <a:ext cx="3280680" cy="534240"/>
          </a:xfrm>
          <a:prstGeom prst="rect">
            <a:avLst/>
          </a:prstGeom>
          <a:noFill/>
          <a:ln>
            <a:noFill/>
          </a:ln>
        </p:spPr>
        <p:txBody>
          <a:bodyPr lIns="0" tIns="0" rIns="0" bIns="0" anchorCtr="0">
            <a:noAutofit/>
          </a:bodyPr>
          <a:lstStyle>
            <a:lvl1pPr lvl="0" hangingPunct="0">
              <a:buNone/>
              <a:tabLst/>
              <a:defRPr lang="et-EE" sz="1400" kern="1200">
                <a:latin typeface="Liberation Serif" pitchFamily="18"/>
                <a:ea typeface="DejaVu Sans" pitchFamily="2"/>
                <a:cs typeface="DejaVu Sans" pitchFamily="2"/>
              </a:defRPr>
            </a:lvl1pPr>
          </a:lstStyle>
          <a:p>
            <a:pPr lvl="0"/>
            <a:endParaRPr lang="et-EE"/>
          </a:p>
        </p:txBody>
      </p:sp>
      <p:sp>
        <p:nvSpPr>
          <p:cNvPr id="5" name="Date Placeholder 4">
            <a:extLst>
              <a:ext uri="{FF2B5EF4-FFF2-40B4-BE49-F238E27FC236}">
                <a16:creationId xmlns:a16="http://schemas.microsoft.com/office/drawing/2014/main" id="{D1A3223B-3047-F742-B742-4C33B21EA38E}"/>
              </a:ext>
            </a:extLst>
          </p:cNvPr>
          <p:cNvSpPr txBox="1">
            <a:spLocks noGrp="1"/>
          </p:cNvSpPr>
          <p:nvPr>
            <p:ph type="dt" idx="1"/>
          </p:nvPr>
        </p:nvSpPr>
        <p:spPr>
          <a:xfrm>
            <a:off x="4278960" y="0"/>
            <a:ext cx="3280680" cy="534240"/>
          </a:xfrm>
          <a:prstGeom prst="rect">
            <a:avLst/>
          </a:prstGeom>
          <a:noFill/>
          <a:ln>
            <a:noFill/>
          </a:ln>
        </p:spPr>
        <p:txBody>
          <a:bodyPr lIns="0" tIns="0" rIns="0" bIns="0" anchorCtr="0">
            <a:noAutofit/>
          </a:bodyPr>
          <a:lstStyle>
            <a:lvl1pPr lvl="0" algn="r" hangingPunct="0">
              <a:buNone/>
              <a:tabLst/>
              <a:defRPr lang="et-EE" sz="1400" kern="1200">
                <a:latin typeface="Liberation Serif" pitchFamily="18"/>
                <a:ea typeface="DejaVu Sans" pitchFamily="2"/>
                <a:cs typeface="DejaVu Sans" pitchFamily="2"/>
              </a:defRPr>
            </a:lvl1pPr>
          </a:lstStyle>
          <a:p>
            <a:pPr lvl="0"/>
            <a:endParaRPr lang="et-EE"/>
          </a:p>
        </p:txBody>
      </p:sp>
      <p:sp>
        <p:nvSpPr>
          <p:cNvPr id="6" name="Footer Placeholder 5">
            <a:extLst>
              <a:ext uri="{FF2B5EF4-FFF2-40B4-BE49-F238E27FC236}">
                <a16:creationId xmlns:a16="http://schemas.microsoft.com/office/drawing/2014/main" id="{22595B4A-0B1E-3143-9DB7-A2049DC14BEC}"/>
              </a:ext>
            </a:extLst>
          </p:cNvPr>
          <p:cNvSpPr txBox="1">
            <a:spLocks noGrp="1"/>
          </p:cNvSpPr>
          <p:nvPr>
            <p:ph type="ftr" sz="quarter" idx="4"/>
          </p:nvPr>
        </p:nvSpPr>
        <p:spPr>
          <a:xfrm>
            <a:off x="0" y="10157400"/>
            <a:ext cx="3280680" cy="534240"/>
          </a:xfrm>
          <a:prstGeom prst="rect">
            <a:avLst/>
          </a:prstGeom>
          <a:noFill/>
          <a:ln>
            <a:noFill/>
          </a:ln>
        </p:spPr>
        <p:txBody>
          <a:bodyPr lIns="0" tIns="0" rIns="0" bIns="0" anchor="b" anchorCtr="0">
            <a:noAutofit/>
          </a:bodyPr>
          <a:lstStyle>
            <a:lvl1pPr lvl="0" hangingPunct="0">
              <a:buNone/>
              <a:tabLst/>
              <a:defRPr lang="et-EE" sz="1400" kern="1200">
                <a:latin typeface="Liberation Serif" pitchFamily="18"/>
                <a:ea typeface="DejaVu Sans" pitchFamily="2"/>
                <a:cs typeface="DejaVu Sans" pitchFamily="2"/>
              </a:defRPr>
            </a:lvl1pPr>
          </a:lstStyle>
          <a:p>
            <a:pPr lvl="0"/>
            <a:endParaRPr lang="et-EE"/>
          </a:p>
        </p:txBody>
      </p:sp>
      <p:sp>
        <p:nvSpPr>
          <p:cNvPr id="7" name="Slide Number Placeholder 6">
            <a:extLst>
              <a:ext uri="{FF2B5EF4-FFF2-40B4-BE49-F238E27FC236}">
                <a16:creationId xmlns:a16="http://schemas.microsoft.com/office/drawing/2014/main" id="{BF9C5B70-ABFA-A547-B5DC-0B17367BCD98}"/>
              </a:ext>
            </a:extLst>
          </p:cNvPr>
          <p:cNvSpPr txBox="1">
            <a:spLocks noGrp="1"/>
          </p:cNvSpPr>
          <p:nvPr>
            <p:ph type="sldNum" sz="quarter" idx="5"/>
          </p:nvPr>
        </p:nvSpPr>
        <p:spPr>
          <a:xfrm>
            <a:off x="4278960" y="10157400"/>
            <a:ext cx="3280680" cy="534240"/>
          </a:xfrm>
          <a:prstGeom prst="rect">
            <a:avLst/>
          </a:prstGeom>
          <a:noFill/>
          <a:ln>
            <a:noFill/>
          </a:ln>
        </p:spPr>
        <p:txBody>
          <a:bodyPr lIns="0" tIns="0" rIns="0" bIns="0" anchor="b" anchorCtr="0">
            <a:noAutofit/>
          </a:bodyPr>
          <a:lstStyle>
            <a:lvl1pPr lvl="0" algn="r" hangingPunct="0">
              <a:buNone/>
              <a:tabLst/>
              <a:defRPr lang="et-EE" sz="1400" kern="1200">
                <a:latin typeface="Liberation Serif" pitchFamily="18"/>
                <a:ea typeface="DejaVu Sans" pitchFamily="2"/>
                <a:cs typeface="DejaVu Sans" pitchFamily="2"/>
              </a:defRPr>
            </a:lvl1pPr>
          </a:lstStyle>
          <a:p>
            <a:pPr lvl="0"/>
            <a:fld id="{A0A8A640-66C3-3041-BD5D-57560F2880AB}" type="slidenum">
              <a:t>‹#›</a:t>
            </a:fld>
            <a:endParaRPr lang="et-EE"/>
          </a:p>
        </p:txBody>
      </p:sp>
    </p:spTree>
    <p:extLst>
      <p:ext uri="{BB962C8B-B14F-4D97-AF65-F5344CB8AC3E}">
        <p14:creationId xmlns:p14="http://schemas.microsoft.com/office/powerpoint/2010/main" val="1887522282"/>
      </p:ext>
    </p:extLst>
  </p:cSld>
  <p:clrMap bg1="lt1" tx1="dk1" bg2="lt2" tx2="dk2" accent1="accent1" accent2="accent2" accent3="accent3" accent4="accent4" accent5="accent5" accent6="accent6" hlink="hlink" folHlink="folHlink"/>
  <p:notesStyle>
    <a:lvl1pPr marL="216000" marR="0" indent="-216000" hangingPunct="0">
      <a:tabLst/>
      <a:defRPr lang="et-EE" sz="2000" b="0" i="0" u="none" strike="noStrike" kern="1200" cap="none">
        <a:ln>
          <a:noFill/>
        </a:ln>
        <a:highlight>
          <a:scrgbClr r="0" g="0" b="0">
            <a:alpha val="0"/>
          </a:scrgbClr>
        </a:highlight>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A8D1F10-9134-BF46-9F39-66D92147AE23}"/>
              </a:ext>
            </a:extLst>
          </p:cNvPr>
          <p:cNvSpPr txBox="1">
            <a:spLocks noGrp="1"/>
          </p:cNvSpPr>
          <p:nvPr>
            <p:ph type="sldNum" sz="quarter" idx="5"/>
          </p:nvPr>
        </p:nvSpPr>
        <p:spPr>
          <a:ln/>
        </p:spPr>
        <p:txBody>
          <a:bodyPr lIns="0" tIns="0" rIns="0" bIns="0" anchor="b" anchorCtr="0">
            <a:noAutofit/>
          </a:bodyPr>
          <a:lstStyle/>
          <a:p>
            <a:pPr lvl="0"/>
            <a:fld id="{AA8E5525-EB6F-854F-A6D2-B0566B4E2E0C}" type="slidenum">
              <a:t>1</a:t>
            </a:fld>
            <a:endParaRPr lang="et-EE"/>
          </a:p>
        </p:txBody>
      </p:sp>
      <p:sp>
        <p:nvSpPr>
          <p:cNvPr id="2" name="Slide Image Placeholder 1">
            <a:extLst>
              <a:ext uri="{FF2B5EF4-FFF2-40B4-BE49-F238E27FC236}">
                <a16:creationId xmlns:a16="http://schemas.microsoft.com/office/drawing/2014/main" id="{AD7A00EA-2B98-5B43-8556-6914A1959423}"/>
              </a:ext>
            </a:extLst>
          </p:cNvPr>
          <p:cNvSpPr>
            <a:spLocks noGrp="1" noRot="1" noChangeAspect="1" noResize="1"/>
          </p:cNvSpPr>
          <p:nvPr>
            <p:ph type="sldImg"/>
          </p:nvPr>
        </p:nvSpPr>
        <p:spPr>
          <a:xfrm>
            <a:off x="0" y="763588"/>
            <a:ext cx="0" cy="1587"/>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6A8BDB26-E6E3-1E4B-9E7C-61B7DD2861D1}"/>
              </a:ext>
            </a:extLst>
          </p:cNvPr>
          <p:cNvSpPr txBox="1">
            <a:spLocks noGrp="1"/>
          </p:cNvSpPr>
          <p:nvPr>
            <p:ph type="body" sz="quarter" idx="1"/>
          </p:nvPr>
        </p:nvSpPr>
        <p:spPr>
          <a:xfrm>
            <a:off x="777239" y="4777560"/>
            <a:ext cx="6217560" cy="4525920"/>
          </a:xfrm>
        </p:spPr>
        <p:txBody>
          <a:bodyPr>
            <a:spAutoFit/>
          </a:bodyPr>
          <a:lstStyle/>
          <a:p>
            <a:endParaRPr lang="et-EE" sz="2810">
              <a:ea typeface="Microsoft YaHei" pitchFamily="2"/>
              <a:cs typeface="Mangal" pitchFamily="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684891B-2A32-0746-9649-E8485601A979}"/>
              </a:ext>
            </a:extLst>
          </p:cNvPr>
          <p:cNvSpPr txBox="1">
            <a:spLocks noGrp="1"/>
          </p:cNvSpPr>
          <p:nvPr>
            <p:ph type="sldNum" sz="quarter" idx="5"/>
          </p:nvPr>
        </p:nvSpPr>
        <p:spPr>
          <a:ln/>
        </p:spPr>
        <p:txBody>
          <a:bodyPr lIns="0" tIns="0" rIns="0" bIns="0" anchor="b" anchorCtr="0">
            <a:noAutofit/>
          </a:bodyPr>
          <a:lstStyle/>
          <a:p>
            <a:pPr lvl="0"/>
            <a:fld id="{FBDC6F8D-2656-C245-9486-C2DFA60BDCB0}" type="slidenum">
              <a:t>10</a:t>
            </a:fld>
            <a:endParaRPr lang="et-EE"/>
          </a:p>
        </p:txBody>
      </p:sp>
      <p:sp>
        <p:nvSpPr>
          <p:cNvPr id="2" name="Slide Image Placeholder 1">
            <a:extLst>
              <a:ext uri="{FF2B5EF4-FFF2-40B4-BE49-F238E27FC236}">
                <a16:creationId xmlns:a16="http://schemas.microsoft.com/office/drawing/2014/main" id="{621E3491-E2F4-4D43-8994-DC8A45EC9C48}"/>
              </a:ext>
            </a:extLst>
          </p:cNvPr>
          <p:cNvSpPr>
            <a:spLocks noGrp="1" noRot="1" noChangeAspect="1" noResize="1"/>
          </p:cNvSpPr>
          <p:nvPr>
            <p:ph type="sldImg"/>
          </p:nvPr>
        </p:nvSpPr>
        <p:spPr>
          <a:xfrm>
            <a:off x="0" y="812800"/>
            <a:ext cx="0" cy="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26C91405-EFB3-C04D-BC2B-F758ABA11AC7}"/>
              </a:ext>
            </a:extLst>
          </p:cNvPr>
          <p:cNvSpPr txBox="1">
            <a:spLocks noGrp="1"/>
          </p:cNvSpPr>
          <p:nvPr>
            <p:ph type="body" sz="quarter" idx="1"/>
          </p:nvPr>
        </p:nvSpPr>
        <p:spPr>
          <a:xfrm>
            <a:off x="756000" y="5078160"/>
            <a:ext cx="6047640" cy="4811040"/>
          </a:xfrm>
        </p:spPr>
        <p:txBody>
          <a:bodyPr/>
          <a:lstStyle/>
          <a:p>
            <a:endParaRPr lang="et-EE" sz="2810">
              <a:ea typeface="Microsoft YaHei" pitchFamily="2"/>
              <a:cs typeface="Mangal" pitchFamily="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BF726C6-D456-6B4E-8405-41FA73C4EC2E}"/>
              </a:ext>
            </a:extLst>
          </p:cNvPr>
          <p:cNvSpPr txBox="1">
            <a:spLocks noGrp="1"/>
          </p:cNvSpPr>
          <p:nvPr>
            <p:ph type="sldNum" sz="quarter" idx="5"/>
          </p:nvPr>
        </p:nvSpPr>
        <p:spPr>
          <a:ln/>
        </p:spPr>
        <p:txBody>
          <a:bodyPr lIns="0" tIns="0" rIns="0" bIns="0" anchor="b" anchorCtr="0">
            <a:noAutofit/>
          </a:bodyPr>
          <a:lstStyle/>
          <a:p>
            <a:pPr lvl="0"/>
            <a:fld id="{DF7D556A-2ED9-DF41-82AD-AFB8DE822F5E}" type="slidenum">
              <a:t>11</a:t>
            </a:fld>
            <a:endParaRPr lang="et-EE"/>
          </a:p>
        </p:txBody>
      </p:sp>
      <p:sp>
        <p:nvSpPr>
          <p:cNvPr id="2" name="Slide Image Placeholder 1">
            <a:extLst>
              <a:ext uri="{FF2B5EF4-FFF2-40B4-BE49-F238E27FC236}">
                <a16:creationId xmlns:a16="http://schemas.microsoft.com/office/drawing/2014/main" id="{F2C126CD-3E9E-2943-B4F1-0F0A28DE483E}"/>
              </a:ext>
            </a:extLst>
          </p:cNvPr>
          <p:cNvSpPr>
            <a:spLocks noGrp="1" noRot="1" noChangeAspect="1" noResize="1"/>
          </p:cNvSpPr>
          <p:nvPr>
            <p:ph type="sldImg"/>
          </p:nvPr>
        </p:nvSpPr>
        <p:spPr>
          <a:xfrm>
            <a:off x="0" y="812800"/>
            <a:ext cx="0" cy="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2A8B5D0A-7BCA-4B40-BB07-D7D87124508A}"/>
              </a:ext>
            </a:extLst>
          </p:cNvPr>
          <p:cNvSpPr txBox="1">
            <a:spLocks noGrp="1"/>
          </p:cNvSpPr>
          <p:nvPr>
            <p:ph type="body" sz="quarter" idx="1"/>
          </p:nvPr>
        </p:nvSpPr>
        <p:spPr>
          <a:xfrm>
            <a:off x="756000" y="5078160"/>
            <a:ext cx="6047640" cy="4811040"/>
          </a:xfrm>
        </p:spPr>
        <p:txBody>
          <a:bodyPr/>
          <a:lstStyle/>
          <a:p>
            <a:endParaRPr lang="et-EE" sz="2810">
              <a:ea typeface="Microsoft YaHei" pitchFamily="2"/>
              <a:cs typeface="Mangal" pitchFamily="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65EF996-2A86-AB4A-9C46-0EAA09DF6855}"/>
              </a:ext>
            </a:extLst>
          </p:cNvPr>
          <p:cNvSpPr txBox="1">
            <a:spLocks noGrp="1"/>
          </p:cNvSpPr>
          <p:nvPr>
            <p:ph type="sldNum" sz="quarter" idx="5"/>
          </p:nvPr>
        </p:nvSpPr>
        <p:spPr>
          <a:ln/>
        </p:spPr>
        <p:txBody>
          <a:bodyPr lIns="0" tIns="0" rIns="0" bIns="0" anchor="b" anchorCtr="0">
            <a:noAutofit/>
          </a:bodyPr>
          <a:lstStyle/>
          <a:p>
            <a:pPr lvl="0"/>
            <a:fld id="{D68A7858-39C4-CA47-9666-9D098D7009F9}" type="slidenum">
              <a:t>12</a:t>
            </a:fld>
            <a:endParaRPr lang="et-EE"/>
          </a:p>
        </p:txBody>
      </p:sp>
      <p:sp>
        <p:nvSpPr>
          <p:cNvPr id="2" name="Slide Image Placeholder 1">
            <a:extLst>
              <a:ext uri="{FF2B5EF4-FFF2-40B4-BE49-F238E27FC236}">
                <a16:creationId xmlns:a16="http://schemas.microsoft.com/office/drawing/2014/main" id="{39914225-27E1-B740-85D6-57E84BF15C2E}"/>
              </a:ext>
            </a:extLst>
          </p:cNvPr>
          <p:cNvSpPr>
            <a:spLocks noGrp="1" noRot="1" noChangeAspect="1" noResize="1"/>
          </p:cNvSpPr>
          <p:nvPr>
            <p:ph type="sldImg"/>
          </p:nvPr>
        </p:nvSpPr>
        <p:spPr>
          <a:xfrm>
            <a:off x="0" y="812800"/>
            <a:ext cx="0" cy="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D8ED55A2-B963-8445-A985-BCB755BFFDFD}"/>
              </a:ext>
            </a:extLst>
          </p:cNvPr>
          <p:cNvSpPr txBox="1">
            <a:spLocks noGrp="1"/>
          </p:cNvSpPr>
          <p:nvPr>
            <p:ph type="body" sz="quarter" idx="1"/>
          </p:nvPr>
        </p:nvSpPr>
        <p:spPr>
          <a:xfrm>
            <a:off x="756000" y="5078160"/>
            <a:ext cx="6047640" cy="4811040"/>
          </a:xfrm>
        </p:spPr>
        <p:txBody>
          <a:bodyPr/>
          <a:lstStyle/>
          <a:p>
            <a:endParaRPr lang="et-EE" sz="2810">
              <a:ea typeface="Microsoft YaHei" pitchFamily="2"/>
              <a:cs typeface="Mangal" pitchFamily="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657520D-FE60-1740-91C3-B5271EB4089B}"/>
              </a:ext>
            </a:extLst>
          </p:cNvPr>
          <p:cNvSpPr txBox="1">
            <a:spLocks noGrp="1"/>
          </p:cNvSpPr>
          <p:nvPr>
            <p:ph type="sldNum" sz="quarter" idx="5"/>
          </p:nvPr>
        </p:nvSpPr>
        <p:spPr>
          <a:ln/>
        </p:spPr>
        <p:txBody>
          <a:bodyPr lIns="0" tIns="0" rIns="0" bIns="0" anchor="b" anchorCtr="0">
            <a:noAutofit/>
          </a:bodyPr>
          <a:lstStyle/>
          <a:p>
            <a:pPr lvl="0"/>
            <a:fld id="{816C0DE6-63F4-4B47-9C73-87B9C9C7E72E}" type="slidenum">
              <a:t>13</a:t>
            </a:fld>
            <a:endParaRPr lang="et-EE"/>
          </a:p>
        </p:txBody>
      </p:sp>
      <p:sp>
        <p:nvSpPr>
          <p:cNvPr id="2" name="Slide Image Placeholder 1">
            <a:extLst>
              <a:ext uri="{FF2B5EF4-FFF2-40B4-BE49-F238E27FC236}">
                <a16:creationId xmlns:a16="http://schemas.microsoft.com/office/drawing/2014/main" id="{892FAC40-6CF9-4A44-BC32-BF1BB961D014}"/>
              </a:ext>
            </a:extLst>
          </p:cNvPr>
          <p:cNvSpPr>
            <a:spLocks noGrp="1" noRot="1" noChangeAspect="1" noResize="1"/>
          </p:cNvSpPr>
          <p:nvPr>
            <p:ph type="sldImg"/>
          </p:nvPr>
        </p:nvSpPr>
        <p:spPr>
          <a:xfrm>
            <a:off x="0" y="812800"/>
            <a:ext cx="0" cy="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64257F4E-DD12-044E-9A52-76FF702239F6}"/>
              </a:ext>
            </a:extLst>
          </p:cNvPr>
          <p:cNvSpPr txBox="1">
            <a:spLocks noGrp="1"/>
          </p:cNvSpPr>
          <p:nvPr>
            <p:ph type="body" sz="quarter" idx="1"/>
          </p:nvPr>
        </p:nvSpPr>
        <p:spPr>
          <a:xfrm>
            <a:off x="756000" y="5078160"/>
            <a:ext cx="6047640" cy="4811040"/>
          </a:xfrm>
        </p:spPr>
        <p:txBody>
          <a:bodyPr/>
          <a:lstStyle/>
          <a:p>
            <a:endParaRPr lang="et-EE" sz="2810">
              <a:ea typeface="Microsoft YaHei" pitchFamily="2"/>
              <a:cs typeface="Mangal" pitchFamily="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886DAE6-BE61-9B48-80E9-BC2F0C5B2D83}"/>
              </a:ext>
            </a:extLst>
          </p:cNvPr>
          <p:cNvSpPr txBox="1">
            <a:spLocks noGrp="1"/>
          </p:cNvSpPr>
          <p:nvPr>
            <p:ph type="sldNum" sz="quarter" idx="5"/>
          </p:nvPr>
        </p:nvSpPr>
        <p:spPr>
          <a:ln/>
        </p:spPr>
        <p:txBody>
          <a:bodyPr lIns="0" tIns="0" rIns="0" bIns="0" anchor="b" anchorCtr="0">
            <a:noAutofit/>
          </a:bodyPr>
          <a:lstStyle/>
          <a:p>
            <a:pPr lvl="0"/>
            <a:fld id="{736BECEA-FB2E-8142-8563-14C998242E30}" type="slidenum">
              <a:t>14</a:t>
            </a:fld>
            <a:endParaRPr lang="et-EE"/>
          </a:p>
        </p:txBody>
      </p:sp>
      <p:sp>
        <p:nvSpPr>
          <p:cNvPr id="2" name="Slide Image Placeholder 1">
            <a:extLst>
              <a:ext uri="{FF2B5EF4-FFF2-40B4-BE49-F238E27FC236}">
                <a16:creationId xmlns:a16="http://schemas.microsoft.com/office/drawing/2014/main" id="{55DA1C48-9E2C-364C-B523-3A6799039255}"/>
              </a:ext>
            </a:extLst>
          </p:cNvPr>
          <p:cNvSpPr>
            <a:spLocks noGrp="1" noRot="1" noChangeAspect="1" noResize="1"/>
          </p:cNvSpPr>
          <p:nvPr>
            <p:ph type="sldImg"/>
          </p:nvPr>
        </p:nvSpPr>
        <p:spPr>
          <a:xfrm>
            <a:off x="0" y="812800"/>
            <a:ext cx="0" cy="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788BE736-5355-B84E-96A7-492135CD4822}"/>
              </a:ext>
            </a:extLst>
          </p:cNvPr>
          <p:cNvSpPr txBox="1">
            <a:spLocks noGrp="1"/>
          </p:cNvSpPr>
          <p:nvPr>
            <p:ph type="body" sz="quarter" idx="1"/>
          </p:nvPr>
        </p:nvSpPr>
        <p:spPr>
          <a:xfrm>
            <a:off x="756000" y="5078160"/>
            <a:ext cx="6047640" cy="4811040"/>
          </a:xfrm>
        </p:spPr>
        <p:txBody>
          <a:bodyPr/>
          <a:lstStyle/>
          <a:p>
            <a:endParaRPr lang="et-EE" sz="2810">
              <a:ea typeface="Microsoft YaHei" pitchFamily="2"/>
              <a:cs typeface="Mangal" pitchFamily="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14BE064-295E-594A-B556-A44A7265C8FC}"/>
              </a:ext>
            </a:extLst>
          </p:cNvPr>
          <p:cNvSpPr txBox="1">
            <a:spLocks noGrp="1"/>
          </p:cNvSpPr>
          <p:nvPr>
            <p:ph type="sldNum" sz="quarter" idx="5"/>
          </p:nvPr>
        </p:nvSpPr>
        <p:spPr>
          <a:ln/>
        </p:spPr>
        <p:txBody>
          <a:bodyPr lIns="0" tIns="0" rIns="0" bIns="0" anchor="b" anchorCtr="0">
            <a:noAutofit/>
          </a:bodyPr>
          <a:lstStyle/>
          <a:p>
            <a:pPr lvl="0"/>
            <a:fld id="{D95A18CE-86C1-EE40-9C60-A82575959588}" type="slidenum">
              <a:t>15</a:t>
            </a:fld>
            <a:endParaRPr lang="et-EE"/>
          </a:p>
        </p:txBody>
      </p:sp>
      <p:sp>
        <p:nvSpPr>
          <p:cNvPr id="2" name="Slide Image Placeholder 1">
            <a:extLst>
              <a:ext uri="{FF2B5EF4-FFF2-40B4-BE49-F238E27FC236}">
                <a16:creationId xmlns:a16="http://schemas.microsoft.com/office/drawing/2014/main" id="{E4CBEA8E-25EA-774B-B4CC-44ECA01E5852}"/>
              </a:ext>
            </a:extLst>
          </p:cNvPr>
          <p:cNvSpPr>
            <a:spLocks noGrp="1" noRot="1" noChangeAspect="1" noResize="1"/>
          </p:cNvSpPr>
          <p:nvPr>
            <p:ph type="sldImg"/>
          </p:nvPr>
        </p:nvSpPr>
        <p:spPr>
          <a:xfrm>
            <a:off x="0" y="812800"/>
            <a:ext cx="0" cy="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DA69CA05-73D3-2E4C-9E95-61798F0F1561}"/>
              </a:ext>
            </a:extLst>
          </p:cNvPr>
          <p:cNvSpPr txBox="1">
            <a:spLocks noGrp="1"/>
          </p:cNvSpPr>
          <p:nvPr>
            <p:ph type="body" sz="quarter" idx="1"/>
          </p:nvPr>
        </p:nvSpPr>
        <p:spPr>
          <a:xfrm>
            <a:off x="756000" y="5078160"/>
            <a:ext cx="6047640" cy="4811040"/>
          </a:xfrm>
        </p:spPr>
        <p:txBody>
          <a:bodyPr/>
          <a:lstStyle/>
          <a:p>
            <a:endParaRPr lang="et-EE" sz="2810">
              <a:ea typeface="Microsoft YaHei" pitchFamily="2"/>
              <a:cs typeface="Mangal" pitchFamily="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B72B4E3-B15B-964C-9E1E-CABA6DF66064}"/>
              </a:ext>
            </a:extLst>
          </p:cNvPr>
          <p:cNvSpPr txBox="1">
            <a:spLocks noGrp="1"/>
          </p:cNvSpPr>
          <p:nvPr>
            <p:ph type="sldNum" sz="quarter" idx="5"/>
          </p:nvPr>
        </p:nvSpPr>
        <p:spPr>
          <a:ln/>
        </p:spPr>
        <p:txBody>
          <a:bodyPr lIns="0" tIns="0" rIns="0" bIns="0" anchor="b" anchorCtr="0">
            <a:noAutofit/>
          </a:bodyPr>
          <a:lstStyle/>
          <a:p>
            <a:pPr lvl="0"/>
            <a:fld id="{18847C81-2306-6B48-A19F-ABF61E7E34F9}" type="slidenum">
              <a:t>16</a:t>
            </a:fld>
            <a:endParaRPr lang="et-EE"/>
          </a:p>
        </p:txBody>
      </p:sp>
      <p:sp>
        <p:nvSpPr>
          <p:cNvPr id="2" name="Slide Image Placeholder 1">
            <a:extLst>
              <a:ext uri="{FF2B5EF4-FFF2-40B4-BE49-F238E27FC236}">
                <a16:creationId xmlns:a16="http://schemas.microsoft.com/office/drawing/2014/main" id="{247EE068-044C-174E-AE9F-69C2C24035F0}"/>
              </a:ext>
            </a:extLst>
          </p:cNvPr>
          <p:cNvSpPr>
            <a:spLocks noGrp="1" noRot="1" noChangeAspect="1" noResize="1"/>
          </p:cNvSpPr>
          <p:nvPr>
            <p:ph type="sldImg"/>
          </p:nvPr>
        </p:nvSpPr>
        <p:spPr>
          <a:xfrm>
            <a:off x="0" y="812800"/>
            <a:ext cx="0" cy="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A6EE4386-D3CC-DF43-A2EC-078781266654}"/>
              </a:ext>
            </a:extLst>
          </p:cNvPr>
          <p:cNvSpPr txBox="1">
            <a:spLocks noGrp="1"/>
          </p:cNvSpPr>
          <p:nvPr>
            <p:ph type="body" sz="quarter" idx="1"/>
          </p:nvPr>
        </p:nvSpPr>
        <p:spPr>
          <a:xfrm>
            <a:off x="756000" y="5078160"/>
            <a:ext cx="6047640" cy="4811040"/>
          </a:xfrm>
        </p:spPr>
        <p:txBody>
          <a:bodyPr/>
          <a:lstStyle/>
          <a:p>
            <a:endParaRPr lang="et-EE" sz="2810">
              <a:ea typeface="Microsoft YaHei" pitchFamily="2"/>
              <a:cs typeface="Mangal" pitchFamily="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70ACE1C-68B8-3B49-AD35-E13068C33CBB}"/>
              </a:ext>
            </a:extLst>
          </p:cNvPr>
          <p:cNvSpPr txBox="1">
            <a:spLocks noGrp="1"/>
          </p:cNvSpPr>
          <p:nvPr>
            <p:ph type="sldNum" sz="quarter" idx="5"/>
          </p:nvPr>
        </p:nvSpPr>
        <p:spPr>
          <a:ln/>
        </p:spPr>
        <p:txBody>
          <a:bodyPr lIns="0" tIns="0" rIns="0" bIns="0" anchor="b" anchorCtr="0">
            <a:noAutofit/>
          </a:bodyPr>
          <a:lstStyle/>
          <a:p>
            <a:pPr lvl="0"/>
            <a:fld id="{504887B5-17B9-6D46-9AA6-967CCFF457EA}" type="slidenum">
              <a:t>17</a:t>
            </a:fld>
            <a:endParaRPr lang="et-EE"/>
          </a:p>
        </p:txBody>
      </p:sp>
      <p:sp>
        <p:nvSpPr>
          <p:cNvPr id="2" name="Slide Image Placeholder 1">
            <a:extLst>
              <a:ext uri="{FF2B5EF4-FFF2-40B4-BE49-F238E27FC236}">
                <a16:creationId xmlns:a16="http://schemas.microsoft.com/office/drawing/2014/main" id="{7ADA7C55-58D6-F44A-91C4-A928AF4B8122}"/>
              </a:ext>
            </a:extLst>
          </p:cNvPr>
          <p:cNvSpPr>
            <a:spLocks noGrp="1" noRot="1" noChangeAspect="1" noResize="1"/>
          </p:cNvSpPr>
          <p:nvPr>
            <p:ph type="sldImg"/>
          </p:nvPr>
        </p:nvSpPr>
        <p:spPr>
          <a:xfrm>
            <a:off x="0" y="812800"/>
            <a:ext cx="0" cy="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C3F3035A-B806-0043-B769-ECCF224F96AC}"/>
              </a:ext>
            </a:extLst>
          </p:cNvPr>
          <p:cNvSpPr txBox="1">
            <a:spLocks noGrp="1"/>
          </p:cNvSpPr>
          <p:nvPr>
            <p:ph type="body" sz="quarter" idx="1"/>
          </p:nvPr>
        </p:nvSpPr>
        <p:spPr>
          <a:xfrm>
            <a:off x="756000" y="5078160"/>
            <a:ext cx="6047640" cy="4811040"/>
          </a:xfrm>
        </p:spPr>
        <p:txBody>
          <a:bodyPr/>
          <a:lstStyle/>
          <a:p>
            <a:endParaRPr lang="et-EE" sz="2810">
              <a:ea typeface="Microsoft YaHei" pitchFamily="2"/>
              <a:cs typeface="Mangal" pitchFamily="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25BA6BB-0AAA-C941-B8B5-BB42B20C4F90}"/>
              </a:ext>
            </a:extLst>
          </p:cNvPr>
          <p:cNvSpPr txBox="1">
            <a:spLocks noGrp="1"/>
          </p:cNvSpPr>
          <p:nvPr>
            <p:ph type="sldNum" sz="quarter" idx="5"/>
          </p:nvPr>
        </p:nvSpPr>
        <p:spPr>
          <a:ln/>
        </p:spPr>
        <p:txBody>
          <a:bodyPr lIns="0" tIns="0" rIns="0" bIns="0" anchor="b" anchorCtr="0">
            <a:noAutofit/>
          </a:bodyPr>
          <a:lstStyle/>
          <a:p>
            <a:pPr lvl="0"/>
            <a:fld id="{15E30D95-C000-D940-8F0B-3ED3C8ABC6BC}" type="slidenum">
              <a:t>18</a:t>
            </a:fld>
            <a:endParaRPr lang="et-EE"/>
          </a:p>
        </p:txBody>
      </p:sp>
      <p:sp>
        <p:nvSpPr>
          <p:cNvPr id="2" name="Slide Image Placeholder 1">
            <a:extLst>
              <a:ext uri="{FF2B5EF4-FFF2-40B4-BE49-F238E27FC236}">
                <a16:creationId xmlns:a16="http://schemas.microsoft.com/office/drawing/2014/main" id="{F118B7FE-5397-7C4A-AFD9-6EADD799AA3E}"/>
              </a:ext>
            </a:extLst>
          </p:cNvPr>
          <p:cNvSpPr>
            <a:spLocks noGrp="1" noRot="1" noChangeAspect="1" noResize="1"/>
          </p:cNvSpPr>
          <p:nvPr>
            <p:ph type="sldImg"/>
          </p:nvPr>
        </p:nvSpPr>
        <p:spPr>
          <a:xfrm>
            <a:off x="0" y="812800"/>
            <a:ext cx="0" cy="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CCD4CCF3-15B7-7244-A8B8-C4CD1A78B62A}"/>
              </a:ext>
            </a:extLst>
          </p:cNvPr>
          <p:cNvSpPr txBox="1">
            <a:spLocks noGrp="1"/>
          </p:cNvSpPr>
          <p:nvPr>
            <p:ph type="body" sz="quarter" idx="1"/>
          </p:nvPr>
        </p:nvSpPr>
        <p:spPr>
          <a:xfrm>
            <a:off x="756000" y="5078160"/>
            <a:ext cx="6047640" cy="4811040"/>
          </a:xfrm>
        </p:spPr>
        <p:txBody>
          <a:bodyPr/>
          <a:lstStyle/>
          <a:p>
            <a:endParaRPr lang="et-EE" sz="2810">
              <a:ea typeface="Microsoft YaHei" pitchFamily="2"/>
              <a:cs typeface="Mangal" pitchFamily="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12817AC-0B56-9F4D-B82D-78D2189D3915}"/>
              </a:ext>
            </a:extLst>
          </p:cNvPr>
          <p:cNvSpPr txBox="1">
            <a:spLocks noGrp="1"/>
          </p:cNvSpPr>
          <p:nvPr>
            <p:ph type="sldNum" sz="quarter" idx="5"/>
          </p:nvPr>
        </p:nvSpPr>
        <p:spPr>
          <a:ln/>
        </p:spPr>
        <p:txBody>
          <a:bodyPr lIns="0" tIns="0" rIns="0" bIns="0" anchor="b" anchorCtr="0">
            <a:noAutofit/>
          </a:bodyPr>
          <a:lstStyle/>
          <a:p>
            <a:pPr lvl="0"/>
            <a:fld id="{6473AA96-A5D6-204C-9E4A-13A2532D63DA}" type="slidenum">
              <a:t>19</a:t>
            </a:fld>
            <a:endParaRPr lang="et-EE"/>
          </a:p>
        </p:txBody>
      </p:sp>
      <p:sp>
        <p:nvSpPr>
          <p:cNvPr id="2" name="Slide Image Placeholder 1">
            <a:extLst>
              <a:ext uri="{FF2B5EF4-FFF2-40B4-BE49-F238E27FC236}">
                <a16:creationId xmlns:a16="http://schemas.microsoft.com/office/drawing/2014/main" id="{8D68821F-2B15-A24C-94E5-7558B2000C95}"/>
              </a:ext>
            </a:extLst>
          </p:cNvPr>
          <p:cNvSpPr>
            <a:spLocks noGrp="1" noRot="1" noChangeAspect="1" noResize="1"/>
          </p:cNvSpPr>
          <p:nvPr>
            <p:ph type="sldImg"/>
          </p:nvPr>
        </p:nvSpPr>
        <p:spPr>
          <a:xfrm>
            <a:off x="0" y="812800"/>
            <a:ext cx="0" cy="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20AAB8C-297D-EB42-9B55-1FABE7E19C38}"/>
              </a:ext>
            </a:extLst>
          </p:cNvPr>
          <p:cNvSpPr txBox="1">
            <a:spLocks noGrp="1"/>
          </p:cNvSpPr>
          <p:nvPr>
            <p:ph type="body" sz="quarter" idx="1"/>
          </p:nvPr>
        </p:nvSpPr>
        <p:spPr>
          <a:xfrm>
            <a:off x="756000" y="5078160"/>
            <a:ext cx="6047640" cy="4811040"/>
          </a:xfrm>
        </p:spPr>
        <p:txBody>
          <a:bodyPr/>
          <a:lstStyle/>
          <a:p>
            <a:endParaRPr lang="et-EE" sz="2810">
              <a:ea typeface="Microsoft YaHei" pitchFamily="2"/>
              <a:cs typeface="Mangal" pitchFamily="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D5708C9-58E6-4A49-B65F-D66E1DB4B12F}"/>
              </a:ext>
            </a:extLst>
          </p:cNvPr>
          <p:cNvSpPr txBox="1">
            <a:spLocks noGrp="1"/>
          </p:cNvSpPr>
          <p:nvPr>
            <p:ph type="sldNum" sz="quarter" idx="5"/>
          </p:nvPr>
        </p:nvSpPr>
        <p:spPr>
          <a:ln/>
        </p:spPr>
        <p:txBody>
          <a:bodyPr lIns="0" tIns="0" rIns="0" bIns="0" anchor="b" anchorCtr="0">
            <a:noAutofit/>
          </a:bodyPr>
          <a:lstStyle/>
          <a:p>
            <a:pPr lvl="0"/>
            <a:fld id="{DAF321E3-0486-384E-9C4E-7A8A7C24126F}" type="slidenum">
              <a:t>2</a:t>
            </a:fld>
            <a:endParaRPr lang="et-EE"/>
          </a:p>
        </p:txBody>
      </p:sp>
      <p:sp>
        <p:nvSpPr>
          <p:cNvPr id="2" name="Slide Image Placeholder 1">
            <a:extLst>
              <a:ext uri="{FF2B5EF4-FFF2-40B4-BE49-F238E27FC236}">
                <a16:creationId xmlns:a16="http://schemas.microsoft.com/office/drawing/2014/main" id="{8BA5B94A-B0B2-4B46-B7C7-08F99EBFC2FE}"/>
              </a:ext>
            </a:extLst>
          </p:cNvPr>
          <p:cNvSpPr>
            <a:spLocks noGrp="1" noRot="1" noChangeAspect="1" noResize="1"/>
          </p:cNvSpPr>
          <p:nvPr>
            <p:ph type="sldImg"/>
          </p:nvPr>
        </p:nvSpPr>
        <p:spPr>
          <a:xfrm>
            <a:off x="0" y="812800"/>
            <a:ext cx="0" cy="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21EBD3E8-727A-464F-BE73-68506B705D32}"/>
              </a:ext>
            </a:extLst>
          </p:cNvPr>
          <p:cNvSpPr txBox="1">
            <a:spLocks noGrp="1"/>
          </p:cNvSpPr>
          <p:nvPr>
            <p:ph type="body" sz="quarter" idx="1"/>
          </p:nvPr>
        </p:nvSpPr>
        <p:spPr>
          <a:xfrm>
            <a:off x="756000" y="5078160"/>
            <a:ext cx="6047640" cy="4811040"/>
          </a:xfrm>
        </p:spPr>
        <p:txBody>
          <a:bodyPr/>
          <a:lstStyle/>
          <a:p>
            <a:endParaRPr lang="et-EE" sz="2810">
              <a:ea typeface="Microsoft YaHei" pitchFamily="2"/>
              <a:cs typeface="Mangal" pitchFamily="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E898118-D533-4948-89F3-F31D51D56F2F}"/>
              </a:ext>
            </a:extLst>
          </p:cNvPr>
          <p:cNvSpPr txBox="1">
            <a:spLocks noGrp="1"/>
          </p:cNvSpPr>
          <p:nvPr>
            <p:ph type="sldNum" sz="quarter" idx="5"/>
          </p:nvPr>
        </p:nvSpPr>
        <p:spPr>
          <a:ln/>
        </p:spPr>
        <p:txBody>
          <a:bodyPr lIns="0" tIns="0" rIns="0" bIns="0" anchor="b" anchorCtr="0">
            <a:noAutofit/>
          </a:bodyPr>
          <a:lstStyle/>
          <a:p>
            <a:pPr lvl="0"/>
            <a:fld id="{987B5FDF-4F56-5944-8B63-90C6D9D700B7}" type="slidenum">
              <a:t>20</a:t>
            </a:fld>
            <a:endParaRPr lang="et-EE"/>
          </a:p>
        </p:txBody>
      </p:sp>
      <p:sp>
        <p:nvSpPr>
          <p:cNvPr id="2" name="Slide Image Placeholder 1">
            <a:extLst>
              <a:ext uri="{FF2B5EF4-FFF2-40B4-BE49-F238E27FC236}">
                <a16:creationId xmlns:a16="http://schemas.microsoft.com/office/drawing/2014/main" id="{8ABB41BA-0307-6049-A11D-24C69573BE62}"/>
              </a:ext>
            </a:extLst>
          </p:cNvPr>
          <p:cNvSpPr>
            <a:spLocks noGrp="1" noRot="1" noChangeAspect="1" noResize="1"/>
          </p:cNvSpPr>
          <p:nvPr>
            <p:ph type="sldImg"/>
          </p:nvPr>
        </p:nvSpPr>
        <p:spPr>
          <a:xfrm>
            <a:off x="0" y="812800"/>
            <a:ext cx="0" cy="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A3F33E90-6383-4543-AF22-6F50E25DB35A}"/>
              </a:ext>
            </a:extLst>
          </p:cNvPr>
          <p:cNvSpPr txBox="1">
            <a:spLocks noGrp="1"/>
          </p:cNvSpPr>
          <p:nvPr>
            <p:ph type="body" sz="quarter" idx="1"/>
          </p:nvPr>
        </p:nvSpPr>
        <p:spPr>
          <a:xfrm>
            <a:off x="756000" y="5078160"/>
            <a:ext cx="6047640" cy="4811040"/>
          </a:xfrm>
        </p:spPr>
        <p:txBody>
          <a:bodyPr/>
          <a:lstStyle/>
          <a:p>
            <a:endParaRPr lang="et-EE" sz="2810">
              <a:ea typeface="Microsoft YaHei" pitchFamily="2"/>
              <a:cs typeface="Mangal" pitchFamily="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83641CD-93BA-4E42-AC21-078E561EAF8F}"/>
              </a:ext>
            </a:extLst>
          </p:cNvPr>
          <p:cNvSpPr txBox="1">
            <a:spLocks noGrp="1"/>
          </p:cNvSpPr>
          <p:nvPr>
            <p:ph type="sldNum" sz="quarter" idx="5"/>
          </p:nvPr>
        </p:nvSpPr>
        <p:spPr>
          <a:ln/>
        </p:spPr>
        <p:txBody>
          <a:bodyPr lIns="0" tIns="0" rIns="0" bIns="0" anchor="b" anchorCtr="0">
            <a:noAutofit/>
          </a:bodyPr>
          <a:lstStyle/>
          <a:p>
            <a:pPr lvl="0"/>
            <a:fld id="{874C2AAB-FFF2-4E40-A2C1-A45CF4745DEA}" type="slidenum">
              <a:t>21</a:t>
            </a:fld>
            <a:endParaRPr lang="et-EE"/>
          </a:p>
        </p:txBody>
      </p:sp>
      <p:sp>
        <p:nvSpPr>
          <p:cNvPr id="2" name="Slide Image Placeholder 1">
            <a:extLst>
              <a:ext uri="{FF2B5EF4-FFF2-40B4-BE49-F238E27FC236}">
                <a16:creationId xmlns:a16="http://schemas.microsoft.com/office/drawing/2014/main" id="{BFE5B086-248A-A44E-9B86-CEBB00BBE4DC}"/>
              </a:ext>
            </a:extLst>
          </p:cNvPr>
          <p:cNvSpPr>
            <a:spLocks noGrp="1" noRot="1" noChangeAspect="1" noResize="1"/>
          </p:cNvSpPr>
          <p:nvPr>
            <p:ph type="sldImg"/>
          </p:nvPr>
        </p:nvSpPr>
        <p:spPr>
          <a:xfrm>
            <a:off x="0" y="812800"/>
            <a:ext cx="0" cy="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1DE99756-D3A6-A64E-A484-33901B4E8FF4}"/>
              </a:ext>
            </a:extLst>
          </p:cNvPr>
          <p:cNvSpPr txBox="1">
            <a:spLocks noGrp="1"/>
          </p:cNvSpPr>
          <p:nvPr>
            <p:ph type="body" sz="quarter" idx="1"/>
          </p:nvPr>
        </p:nvSpPr>
        <p:spPr>
          <a:xfrm>
            <a:off x="756000" y="5078160"/>
            <a:ext cx="6047640" cy="4811040"/>
          </a:xfrm>
        </p:spPr>
        <p:txBody>
          <a:bodyPr/>
          <a:lstStyle/>
          <a:p>
            <a:endParaRPr lang="et-EE" sz="2810">
              <a:ea typeface="Microsoft YaHei" pitchFamily="2"/>
              <a:cs typeface="Mangal" pitchFamily="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9A2F104-A673-F849-99EE-CC5E966D80EC}"/>
              </a:ext>
            </a:extLst>
          </p:cNvPr>
          <p:cNvSpPr txBox="1">
            <a:spLocks noGrp="1"/>
          </p:cNvSpPr>
          <p:nvPr>
            <p:ph type="sldNum" sz="quarter" idx="5"/>
          </p:nvPr>
        </p:nvSpPr>
        <p:spPr>
          <a:ln/>
        </p:spPr>
        <p:txBody>
          <a:bodyPr lIns="0" tIns="0" rIns="0" bIns="0" anchor="b" anchorCtr="0">
            <a:noAutofit/>
          </a:bodyPr>
          <a:lstStyle/>
          <a:p>
            <a:pPr lvl="0"/>
            <a:fld id="{3AD8BAB8-033D-8B43-82AC-75C2F52E0227}" type="slidenum">
              <a:t>22</a:t>
            </a:fld>
            <a:endParaRPr lang="et-EE"/>
          </a:p>
        </p:txBody>
      </p:sp>
      <p:sp>
        <p:nvSpPr>
          <p:cNvPr id="2" name="Slide Image Placeholder 1">
            <a:extLst>
              <a:ext uri="{FF2B5EF4-FFF2-40B4-BE49-F238E27FC236}">
                <a16:creationId xmlns:a16="http://schemas.microsoft.com/office/drawing/2014/main" id="{0AF14085-E5D5-0D43-8506-E18672CEB420}"/>
              </a:ext>
            </a:extLst>
          </p:cNvPr>
          <p:cNvSpPr>
            <a:spLocks noGrp="1" noRot="1" noChangeAspect="1" noResize="1"/>
          </p:cNvSpPr>
          <p:nvPr>
            <p:ph type="sldImg"/>
          </p:nvPr>
        </p:nvSpPr>
        <p:spPr>
          <a:xfrm>
            <a:off x="0" y="812800"/>
            <a:ext cx="0" cy="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1C1A08D9-7C89-F845-802C-35ACED0C5C9D}"/>
              </a:ext>
            </a:extLst>
          </p:cNvPr>
          <p:cNvSpPr txBox="1">
            <a:spLocks noGrp="1"/>
          </p:cNvSpPr>
          <p:nvPr>
            <p:ph type="body" sz="quarter" idx="1"/>
          </p:nvPr>
        </p:nvSpPr>
        <p:spPr>
          <a:xfrm>
            <a:off x="756000" y="5078160"/>
            <a:ext cx="6047640" cy="4811040"/>
          </a:xfrm>
        </p:spPr>
        <p:txBody>
          <a:bodyPr/>
          <a:lstStyle/>
          <a:p>
            <a:endParaRPr lang="et-EE" sz="2810">
              <a:ea typeface="Microsoft YaHei" pitchFamily="2"/>
              <a:cs typeface="Mangal" pitchFamily="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D50D401-EE8E-9248-A94A-B45F3AB548A8}"/>
              </a:ext>
            </a:extLst>
          </p:cNvPr>
          <p:cNvSpPr txBox="1">
            <a:spLocks noGrp="1"/>
          </p:cNvSpPr>
          <p:nvPr>
            <p:ph type="sldNum" sz="quarter" idx="5"/>
          </p:nvPr>
        </p:nvSpPr>
        <p:spPr>
          <a:ln/>
        </p:spPr>
        <p:txBody>
          <a:bodyPr lIns="0" tIns="0" rIns="0" bIns="0" anchor="b" anchorCtr="0">
            <a:noAutofit/>
          </a:bodyPr>
          <a:lstStyle/>
          <a:p>
            <a:pPr lvl="0"/>
            <a:fld id="{25C32F1C-DA31-AD4E-8704-1573194C35A9}" type="slidenum">
              <a:t>23</a:t>
            </a:fld>
            <a:endParaRPr lang="et-EE"/>
          </a:p>
        </p:txBody>
      </p:sp>
      <p:sp>
        <p:nvSpPr>
          <p:cNvPr id="2" name="Slide Image Placeholder 1">
            <a:extLst>
              <a:ext uri="{FF2B5EF4-FFF2-40B4-BE49-F238E27FC236}">
                <a16:creationId xmlns:a16="http://schemas.microsoft.com/office/drawing/2014/main" id="{4B0E6CCF-3BFD-1746-AF15-7D8D5F1831BF}"/>
              </a:ext>
            </a:extLst>
          </p:cNvPr>
          <p:cNvSpPr>
            <a:spLocks noGrp="1" noRot="1" noChangeAspect="1" noResize="1"/>
          </p:cNvSpPr>
          <p:nvPr>
            <p:ph type="sldImg"/>
          </p:nvPr>
        </p:nvSpPr>
        <p:spPr>
          <a:xfrm>
            <a:off x="0" y="812800"/>
            <a:ext cx="0" cy="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6E4A76AE-A616-1341-A4A2-3A84362A0A23}"/>
              </a:ext>
            </a:extLst>
          </p:cNvPr>
          <p:cNvSpPr txBox="1">
            <a:spLocks noGrp="1"/>
          </p:cNvSpPr>
          <p:nvPr>
            <p:ph type="body" sz="quarter" idx="1"/>
          </p:nvPr>
        </p:nvSpPr>
        <p:spPr>
          <a:xfrm>
            <a:off x="756000" y="5078160"/>
            <a:ext cx="6047640" cy="4811040"/>
          </a:xfrm>
        </p:spPr>
        <p:txBody>
          <a:bodyPr/>
          <a:lstStyle/>
          <a:p>
            <a:endParaRPr lang="et-EE" sz="2810">
              <a:ea typeface="Microsoft YaHei" pitchFamily="2"/>
              <a:cs typeface="Mangal" pitchFamily="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B8CAD544-6BCD-AA42-A7A0-12B95D8E4326}"/>
              </a:ext>
            </a:extLst>
          </p:cNvPr>
          <p:cNvSpPr txBox="1">
            <a:spLocks noGrp="1"/>
          </p:cNvSpPr>
          <p:nvPr>
            <p:ph type="sldNum" sz="quarter" idx="5"/>
          </p:nvPr>
        </p:nvSpPr>
        <p:spPr>
          <a:ln/>
        </p:spPr>
        <p:txBody>
          <a:bodyPr lIns="0" tIns="0" rIns="0" bIns="0" anchor="b" anchorCtr="0">
            <a:noAutofit/>
          </a:bodyPr>
          <a:lstStyle/>
          <a:p>
            <a:pPr lvl="0"/>
            <a:fld id="{400F963B-9359-344B-B9B5-A07F60FB51E1}" type="slidenum">
              <a:t>24</a:t>
            </a:fld>
            <a:endParaRPr lang="et-EE"/>
          </a:p>
        </p:txBody>
      </p:sp>
      <p:sp>
        <p:nvSpPr>
          <p:cNvPr id="2" name="Slide Image Placeholder 1">
            <a:extLst>
              <a:ext uri="{FF2B5EF4-FFF2-40B4-BE49-F238E27FC236}">
                <a16:creationId xmlns:a16="http://schemas.microsoft.com/office/drawing/2014/main" id="{72A6CA14-1787-9348-B1B5-FCFED609C632}"/>
              </a:ext>
            </a:extLst>
          </p:cNvPr>
          <p:cNvSpPr>
            <a:spLocks noGrp="1" noRot="1" noChangeAspect="1" noResize="1"/>
          </p:cNvSpPr>
          <p:nvPr>
            <p:ph type="sldImg"/>
          </p:nvPr>
        </p:nvSpPr>
        <p:spPr>
          <a:xfrm>
            <a:off x="0" y="812800"/>
            <a:ext cx="0" cy="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24E84C9A-49D4-D14C-A6DE-5AF440C720AE}"/>
              </a:ext>
            </a:extLst>
          </p:cNvPr>
          <p:cNvSpPr txBox="1">
            <a:spLocks noGrp="1"/>
          </p:cNvSpPr>
          <p:nvPr>
            <p:ph type="body" sz="quarter" idx="1"/>
          </p:nvPr>
        </p:nvSpPr>
        <p:spPr>
          <a:xfrm>
            <a:off x="756000" y="5078160"/>
            <a:ext cx="6047640" cy="4811040"/>
          </a:xfrm>
        </p:spPr>
        <p:txBody>
          <a:bodyPr/>
          <a:lstStyle/>
          <a:p>
            <a:endParaRPr lang="et-EE" sz="2810">
              <a:ea typeface="Microsoft YaHei" pitchFamily="2"/>
              <a:cs typeface="Mangal" pitchFamily="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D9D34E5-8E5A-F249-85D1-15596F226ABB}"/>
              </a:ext>
            </a:extLst>
          </p:cNvPr>
          <p:cNvSpPr txBox="1">
            <a:spLocks noGrp="1"/>
          </p:cNvSpPr>
          <p:nvPr>
            <p:ph type="sldNum" sz="quarter" idx="5"/>
          </p:nvPr>
        </p:nvSpPr>
        <p:spPr>
          <a:ln/>
        </p:spPr>
        <p:txBody>
          <a:bodyPr lIns="0" tIns="0" rIns="0" bIns="0" anchor="b" anchorCtr="0">
            <a:noAutofit/>
          </a:bodyPr>
          <a:lstStyle/>
          <a:p>
            <a:pPr lvl="0"/>
            <a:fld id="{57FFED45-86C4-9645-B84C-4A52CED741E1}" type="slidenum">
              <a:t>25</a:t>
            </a:fld>
            <a:endParaRPr lang="et-EE"/>
          </a:p>
        </p:txBody>
      </p:sp>
      <p:sp>
        <p:nvSpPr>
          <p:cNvPr id="2" name="Slide Image Placeholder 1">
            <a:extLst>
              <a:ext uri="{FF2B5EF4-FFF2-40B4-BE49-F238E27FC236}">
                <a16:creationId xmlns:a16="http://schemas.microsoft.com/office/drawing/2014/main" id="{D94800C6-D208-FD40-893F-8C277F5257DD}"/>
              </a:ext>
            </a:extLst>
          </p:cNvPr>
          <p:cNvSpPr>
            <a:spLocks noGrp="1" noRot="1" noChangeAspect="1" noResize="1"/>
          </p:cNvSpPr>
          <p:nvPr>
            <p:ph type="sldImg"/>
          </p:nvPr>
        </p:nvSpPr>
        <p:spPr>
          <a:xfrm>
            <a:off x="0" y="812800"/>
            <a:ext cx="0" cy="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72137EA3-18D7-574F-9147-89215411D209}"/>
              </a:ext>
            </a:extLst>
          </p:cNvPr>
          <p:cNvSpPr txBox="1">
            <a:spLocks noGrp="1"/>
          </p:cNvSpPr>
          <p:nvPr>
            <p:ph type="body" sz="quarter" idx="1"/>
          </p:nvPr>
        </p:nvSpPr>
        <p:spPr>
          <a:xfrm>
            <a:off x="756000" y="5078160"/>
            <a:ext cx="6047640" cy="4811040"/>
          </a:xfrm>
        </p:spPr>
        <p:txBody>
          <a:bodyPr/>
          <a:lstStyle/>
          <a:p>
            <a:endParaRPr lang="et-EE" sz="2810">
              <a:ea typeface="Microsoft YaHei" pitchFamily="2"/>
              <a:cs typeface="Mangal" pitchFamily="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402F980-77D8-104F-9309-7F8F189D7DB0}"/>
              </a:ext>
            </a:extLst>
          </p:cNvPr>
          <p:cNvSpPr txBox="1">
            <a:spLocks noGrp="1"/>
          </p:cNvSpPr>
          <p:nvPr>
            <p:ph type="sldNum" sz="quarter" idx="5"/>
          </p:nvPr>
        </p:nvSpPr>
        <p:spPr>
          <a:ln/>
        </p:spPr>
        <p:txBody>
          <a:bodyPr lIns="0" tIns="0" rIns="0" bIns="0" anchor="b" anchorCtr="0">
            <a:noAutofit/>
          </a:bodyPr>
          <a:lstStyle/>
          <a:p>
            <a:pPr lvl="0"/>
            <a:fld id="{CB51EBDA-5F33-CF4F-9659-57EB69C69DFC}" type="slidenum">
              <a:t>26</a:t>
            </a:fld>
            <a:endParaRPr lang="et-EE"/>
          </a:p>
        </p:txBody>
      </p:sp>
      <p:sp>
        <p:nvSpPr>
          <p:cNvPr id="2" name="Slide Image Placeholder 1">
            <a:extLst>
              <a:ext uri="{FF2B5EF4-FFF2-40B4-BE49-F238E27FC236}">
                <a16:creationId xmlns:a16="http://schemas.microsoft.com/office/drawing/2014/main" id="{EAB608EB-F4D0-E54C-A334-C71D270632CC}"/>
              </a:ext>
            </a:extLst>
          </p:cNvPr>
          <p:cNvSpPr>
            <a:spLocks noGrp="1" noRot="1" noChangeAspect="1" noResize="1"/>
          </p:cNvSpPr>
          <p:nvPr>
            <p:ph type="sldImg"/>
          </p:nvPr>
        </p:nvSpPr>
        <p:spPr>
          <a:xfrm>
            <a:off x="0" y="812800"/>
            <a:ext cx="0" cy="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1538F2B4-43CB-7B4A-80BE-9FFF666CB49C}"/>
              </a:ext>
            </a:extLst>
          </p:cNvPr>
          <p:cNvSpPr txBox="1">
            <a:spLocks noGrp="1"/>
          </p:cNvSpPr>
          <p:nvPr>
            <p:ph type="body" sz="quarter" idx="1"/>
          </p:nvPr>
        </p:nvSpPr>
        <p:spPr>
          <a:xfrm>
            <a:off x="756000" y="5078160"/>
            <a:ext cx="6047640" cy="4811040"/>
          </a:xfrm>
        </p:spPr>
        <p:txBody>
          <a:bodyPr/>
          <a:lstStyle/>
          <a:p>
            <a:endParaRPr lang="et-EE" sz="2810">
              <a:ea typeface="Microsoft YaHei" pitchFamily="2"/>
              <a:cs typeface="Mangal" pitchFamily="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36541D9-F54B-0B47-9C38-86009CA3D178}"/>
              </a:ext>
            </a:extLst>
          </p:cNvPr>
          <p:cNvSpPr txBox="1">
            <a:spLocks noGrp="1"/>
          </p:cNvSpPr>
          <p:nvPr>
            <p:ph type="sldNum" sz="quarter" idx="5"/>
          </p:nvPr>
        </p:nvSpPr>
        <p:spPr>
          <a:ln/>
        </p:spPr>
        <p:txBody>
          <a:bodyPr lIns="0" tIns="0" rIns="0" bIns="0" anchor="b" anchorCtr="0">
            <a:noAutofit/>
          </a:bodyPr>
          <a:lstStyle/>
          <a:p>
            <a:pPr lvl="0"/>
            <a:fld id="{9297B1A3-7804-7E4F-84C6-60C13607F692}" type="slidenum">
              <a:t>27</a:t>
            </a:fld>
            <a:endParaRPr lang="et-EE"/>
          </a:p>
        </p:txBody>
      </p:sp>
      <p:sp>
        <p:nvSpPr>
          <p:cNvPr id="2" name="Slide Image Placeholder 1">
            <a:extLst>
              <a:ext uri="{FF2B5EF4-FFF2-40B4-BE49-F238E27FC236}">
                <a16:creationId xmlns:a16="http://schemas.microsoft.com/office/drawing/2014/main" id="{AC72A3D5-1548-664A-BAED-94A537E97AFF}"/>
              </a:ext>
            </a:extLst>
          </p:cNvPr>
          <p:cNvSpPr>
            <a:spLocks noGrp="1" noRot="1" noChangeAspect="1" noResize="1"/>
          </p:cNvSpPr>
          <p:nvPr>
            <p:ph type="sldImg"/>
          </p:nvPr>
        </p:nvSpPr>
        <p:spPr>
          <a:xfrm>
            <a:off x="0" y="812800"/>
            <a:ext cx="0" cy="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42BEABE7-584F-E44C-9B9A-7E2ADE96CC01}"/>
              </a:ext>
            </a:extLst>
          </p:cNvPr>
          <p:cNvSpPr txBox="1">
            <a:spLocks noGrp="1"/>
          </p:cNvSpPr>
          <p:nvPr>
            <p:ph type="body" sz="quarter" idx="1"/>
          </p:nvPr>
        </p:nvSpPr>
        <p:spPr>
          <a:xfrm>
            <a:off x="756000" y="5078160"/>
            <a:ext cx="6047640" cy="4811040"/>
          </a:xfrm>
        </p:spPr>
        <p:txBody>
          <a:bodyPr/>
          <a:lstStyle/>
          <a:p>
            <a:endParaRPr lang="et-EE" sz="2810">
              <a:ea typeface="Microsoft YaHei" pitchFamily="2"/>
              <a:cs typeface="Mangal" pitchFamily="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81E472A-3CD2-F747-AD3B-3E9D244F9BDB}"/>
              </a:ext>
            </a:extLst>
          </p:cNvPr>
          <p:cNvSpPr txBox="1">
            <a:spLocks noGrp="1"/>
          </p:cNvSpPr>
          <p:nvPr>
            <p:ph type="sldNum" sz="quarter" idx="5"/>
          </p:nvPr>
        </p:nvSpPr>
        <p:spPr>
          <a:ln/>
        </p:spPr>
        <p:txBody>
          <a:bodyPr lIns="0" tIns="0" rIns="0" bIns="0" anchor="b" anchorCtr="0">
            <a:noAutofit/>
          </a:bodyPr>
          <a:lstStyle/>
          <a:p>
            <a:pPr lvl="0"/>
            <a:fld id="{C9FE9B6B-5E7F-1544-BED6-4F79A559BEBB}" type="slidenum">
              <a:t>28</a:t>
            </a:fld>
            <a:endParaRPr lang="et-EE"/>
          </a:p>
        </p:txBody>
      </p:sp>
      <p:sp>
        <p:nvSpPr>
          <p:cNvPr id="2" name="Slide Image Placeholder 1">
            <a:extLst>
              <a:ext uri="{FF2B5EF4-FFF2-40B4-BE49-F238E27FC236}">
                <a16:creationId xmlns:a16="http://schemas.microsoft.com/office/drawing/2014/main" id="{C128D1E7-BF6F-494C-AE2D-5EB019D87AA6}"/>
              </a:ext>
            </a:extLst>
          </p:cNvPr>
          <p:cNvSpPr>
            <a:spLocks noGrp="1" noRot="1" noChangeAspect="1" noResize="1"/>
          </p:cNvSpPr>
          <p:nvPr>
            <p:ph type="sldImg"/>
          </p:nvPr>
        </p:nvSpPr>
        <p:spPr>
          <a:xfrm>
            <a:off x="0" y="812800"/>
            <a:ext cx="0" cy="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1558216D-176E-404E-9C62-B60458DBE428}"/>
              </a:ext>
            </a:extLst>
          </p:cNvPr>
          <p:cNvSpPr txBox="1">
            <a:spLocks noGrp="1"/>
          </p:cNvSpPr>
          <p:nvPr>
            <p:ph type="body" sz="quarter" idx="1"/>
          </p:nvPr>
        </p:nvSpPr>
        <p:spPr>
          <a:xfrm>
            <a:off x="756000" y="5078160"/>
            <a:ext cx="6047640" cy="4811040"/>
          </a:xfrm>
        </p:spPr>
        <p:txBody>
          <a:bodyPr/>
          <a:lstStyle/>
          <a:p>
            <a:endParaRPr lang="et-EE" sz="2810">
              <a:ea typeface="Microsoft YaHei" pitchFamily="2"/>
              <a:cs typeface="Mangal" pitchFamily="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339A732-B150-5C40-94E4-9A1EA396BF40}"/>
              </a:ext>
            </a:extLst>
          </p:cNvPr>
          <p:cNvSpPr txBox="1">
            <a:spLocks noGrp="1"/>
          </p:cNvSpPr>
          <p:nvPr>
            <p:ph type="sldNum" sz="quarter" idx="5"/>
          </p:nvPr>
        </p:nvSpPr>
        <p:spPr>
          <a:ln/>
        </p:spPr>
        <p:txBody>
          <a:bodyPr lIns="0" tIns="0" rIns="0" bIns="0" anchor="b" anchorCtr="0">
            <a:noAutofit/>
          </a:bodyPr>
          <a:lstStyle/>
          <a:p>
            <a:pPr lvl="0"/>
            <a:fld id="{C1DB6C9E-79EC-A941-B546-49DFD72376F8}" type="slidenum">
              <a:t>29</a:t>
            </a:fld>
            <a:endParaRPr lang="et-EE"/>
          </a:p>
        </p:txBody>
      </p:sp>
      <p:sp>
        <p:nvSpPr>
          <p:cNvPr id="2" name="Slide Image Placeholder 1">
            <a:extLst>
              <a:ext uri="{FF2B5EF4-FFF2-40B4-BE49-F238E27FC236}">
                <a16:creationId xmlns:a16="http://schemas.microsoft.com/office/drawing/2014/main" id="{1B15E7A1-752C-184E-BA41-90559A4B2C29}"/>
              </a:ext>
            </a:extLst>
          </p:cNvPr>
          <p:cNvSpPr>
            <a:spLocks noGrp="1" noRot="1" noChangeAspect="1" noResize="1"/>
          </p:cNvSpPr>
          <p:nvPr>
            <p:ph type="sldImg"/>
          </p:nvPr>
        </p:nvSpPr>
        <p:spPr>
          <a:xfrm>
            <a:off x="0" y="812800"/>
            <a:ext cx="0" cy="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A44CB592-2135-9C41-9B6B-8CE6E0A27A93}"/>
              </a:ext>
            </a:extLst>
          </p:cNvPr>
          <p:cNvSpPr txBox="1">
            <a:spLocks noGrp="1"/>
          </p:cNvSpPr>
          <p:nvPr>
            <p:ph type="body" sz="quarter" idx="1"/>
          </p:nvPr>
        </p:nvSpPr>
        <p:spPr>
          <a:xfrm>
            <a:off x="756000" y="5078160"/>
            <a:ext cx="6047640" cy="4811040"/>
          </a:xfrm>
        </p:spPr>
        <p:txBody>
          <a:bodyPr/>
          <a:lstStyle/>
          <a:p>
            <a:endParaRPr lang="et-EE" sz="2810">
              <a:ea typeface="Microsoft YaHei" pitchFamily="2"/>
              <a:cs typeface="Mangal" pitchFamily="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F3F74A5-2463-664A-A920-B8B7D4715B54}"/>
              </a:ext>
            </a:extLst>
          </p:cNvPr>
          <p:cNvSpPr txBox="1">
            <a:spLocks noGrp="1"/>
          </p:cNvSpPr>
          <p:nvPr>
            <p:ph type="sldNum" sz="quarter" idx="5"/>
          </p:nvPr>
        </p:nvSpPr>
        <p:spPr>
          <a:ln/>
        </p:spPr>
        <p:txBody>
          <a:bodyPr lIns="0" tIns="0" rIns="0" bIns="0" anchor="b" anchorCtr="0">
            <a:noAutofit/>
          </a:bodyPr>
          <a:lstStyle/>
          <a:p>
            <a:pPr lvl="0"/>
            <a:fld id="{F19E0EA5-5CEA-BB42-9EFF-64BD6ED51739}" type="slidenum">
              <a:t>3</a:t>
            </a:fld>
            <a:endParaRPr lang="et-EE"/>
          </a:p>
        </p:txBody>
      </p:sp>
      <p:sp>
        <p:nvSpPr>
          <p:cNvPr id="2" name="Slide Image Placeholder 1">
            <a:extLst>
              <a:ext uri="{FF2B5EF4-FFF2-40B4-BE49-F238E27FC236}">
                <a16:creationId xmlns:a16="http://schemas.microsoft.com/office/drawing/2014/main" id="{1C3B1030-EF21-024E-977F-5A2FD743D984}"/>
              </a:ext>
            </a:extLst>
          </p:cNvPr>
          <p:cNvSpPr>
            <a:spLocks noGrp="1" noRot="1" noChangeAspect="1" noResize="1"/>
          </p:cNvSpPr>
          <p:nvPr>
            <p:ph type="sldImg"/>
          </p:nvPr>
        </p:nvSpPr>
        <p:spPr>
          <a:xfrm>
            <a:off x="0" y="812800"/>
            <a:ext cx="0" cy="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DDFD9D3-9054-7344-8656-93F7D72FA05D}"/>
              </a:ext>
            </a:extLst>
          </p:cNvPr>
          <p:cNvSpPr txBox="1">
            <a:spLocks noGrp="1"/>
          </p:cNvSpPr>
          <p:nvPr>
            <p:ph type="body" sz="quarter" idx="1"/>
          </p:nvPr>
        </p:nvSpPr>
        <p:spPr>
          <a:xfrm>
            <a:off x="756000" y="5078160"/>
            <a:ext cx="6047640" cy="4811040"/>
          </a:xfrm>
        </p:spPr>
        <p:txBody>
          <a:bodyPr/>
          <a:lstStyle/>
          <a:p>
            <a:endParaRPr lang="et-EE" sz="2810">
              <a:ea typeface="Microsoft YaHei" pitchFamily="2"/>
              <a:cs typeface="Mangal" pitchFamily="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0893C6C-E418-1243-88D1-D3CA882AB5F1}"/>
              </a:ext>
            </a:extLst>
          </p:cNvPr>
          <p:cNvSpPr txBox="1">
            <a:spLocks noGrp="1"/>
          </p:cNvSpPr>
          <p:nvPr>
            <p:ph type="sldNum" sz="quarter" idx="5"/>
          </p:nvPr>
        </p:nvSpPr>
        <p:spPr>
          <a:ln/>
        </p:spPr>
        <p:txBody>
          <a:bodyPr lIns="0" tIns="0" rIns="0" bIns="0" anchor="b" anchorCtr="0">
            <a:noAutofit/>
          </a:bodyPr>
          <a:lstStyle/>
          <a:p>
            <a:pPr lvl="0"/>
            <a:fld id="{63F60DB4-F7F5-DD4B-8B1B-3D8052E6B9C0}" type="slidenum">
              <a:t>30</a:t>
            </a:fld>
            <a:endParaRPr lang="et-EE"/>
          </a:p>
        </p:txBody>
      </p:sp>
      <p:sp>
        <p:nvSpPr>
          <p:cNvPr id="2" name="Slide Image Placeholder 1">
            <a:extLst>
              <a:ext uri="{FF2B5EF4-FFF2-40B4-BE49-F238E27FC236}">
                <a16:creationId xmlns:a16="http://schemas.microsoft.com/office/drawing/2014/main" id="{5C74B435-FD4C-E14A-8599-0A0C56A61F7D}"/>
              </a:ext>
            </a:extLst>
          </p:cNvPr>
          <p:cNvSpPr>
            <a:spLocks noGrp="1" noRot="1" noChangeAspect="1" noResize="1"/>
          </p:cNvSpPr>
          <p:nvPr>
            <p:ph type="sldImg"/>
          </p:nvPr>
        </p:nvSpPr>
        <p:spPr>
          <a:xfrm>
            <a:off x="0" y="812800"/>
            <a:ext cx="0" cy="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DEEF339-1DFB-B646-8CB0-08F8BFFFB2C3}"/>
              </a:ext>
            </a:extLst>
          </p:cNvPr>
          <p:cNvSpPr txBox="1">
            <a:spLocks noGrp="1"/>
          </p:cNvSpPr>
          <p:nvPr>
            <p:ph type="body" sz="quarter" idx="1"/>
          </p:nvPr>
        </p:nvSpPr>
        <p:spPr>
          <a:xfrm>
            <a:off x="756000" y="5078160"/>
            <a:ext cx="6047640" cy="4811040"/>
          </a:xfrm>
        </p:spPr>
        <p:txBody>
          <a:bodyPr/>
          <a:lstStyle/>
          <a:p>
            <a:endParaRPr lang="et-EE" sz="2810">
              <a:ea typeface="Microsoft YaHei" pitchFamily="2"/>
              <a:cs typeface="Mangal" pitchFamily="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384E374-B418-264A-877D-A1B61C57A8E2}"/>
              </a:ext>
            </a:extLst>
          </p:cNvPr>
          <p:cNvSpPr txBox="1">
            <a:spLocks noGrp="1"/>
          </p:cNvSpPr>
          <p:nvPr>
            <p:ph type="sldNum" sz="quarter" idx="5"/>
          </p:nvPr>
        </p:nvSpPr>
        <p:spPr>
          <a:ln/>
        </p:spPr>
        <p:txBody>
          <a:bodyPr lIns="0" tIns="0" rIns="0" bIns="0" anchor="b" anchorCtr="0">
            <a:noAutofit/>
          </a:bodyPr>
          <a:lstStyle/>
          <a:p>
            <a:pPr lvl="0"/>
            <a:fld id="{1B805041-3E03-4244-A8C5-60A9EC4F0D5F}" type="slidenum">
              <a:t>31</a:t>
            </a:fld>
            <a:endParaRPr lang="et-EE"/>
          </a:p>
        </p:txBody>
      </p:sp>
      <p:sp>
        <p:nvSpPr>
          <p:cNvPr id="2" name="Slide Image Placeholder 1">
            <a:extLst>
              <a:ext uri="{FF2B5EF4-FFF2-40B4-BE49-F238E27FC236}">
                <a16:creationId xmlns:a16="http://schemas.microsoft.com/office/drawing/2014/main" id="{E2F6F8D2-C694-434C-8113-AB28E1DF2600}"/>
              </a:ext>
            </a:extLst>
          </p:cNvPr>
          <p:cNvSpPr>
            <a:spLocks noGrp="1" noRot="1" noChangeAspect="1" noResize="1"/>
          </p:cNvSpPr>
          <p:nvPr>
            <p:ph type="sldImg"/>
          </p:nvPr>
        </p:nvSpPr>
        <p:spPr>
          <a:xfrm>
            <a:off x="0" y="812800"/>
            <a:ext cx="0" cy="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A031AE9C-E74D-6843-88DD-459FD9EB0072}"/>
              </a:ext>
            </a:extLst>
          </p:cNvPr>
          <p:cNvSpPr txBox="1">
            <a:spLocks noGrp="1"/>
          </p:cNvSpPr>
          <p:nvPr>
            <p:ph type="body" sz="quarter" idx="1"/>
          </p:nvPr>
        </p:nvSpPr>
        <p:spPr>
          <a:xfrm>
            <a:off x="756000" y="5078160"/>
            <a:ext cx="6047640" cy="4811040"/>
          </a:xfrm>
        </p:spPr>
        <p:txBody>
          <a:bodyPr/>
          <a:lstStyle/>
          <a:p>
            <a:endParaRPr lang="et-EE" sz="2810">
              <a:ea typeface="Microsoft YaHei" pitchFamily="2"/>
              <a:cs typeface="Mangal" pitchFamily="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C073E41-94EA-5745-82E2-21CF9EA381D1}"/>
              </a:ext>
            </a:extLst>
          </p:cNvPr>
          <p:cNvSpPr txBox="1">
            <a:spLocks noGrp="1"/>
          </p:cNvSpPr>
          <p:nvPr>
            <p:ph type="sldNum" sz="quarter" idx="5"/>
          </p:nvPr>
        </p:nvSpPr>
        <p:spPr>
          <a:ln/>
        </p:spPr>
        <p:txBody>
          <a:bodyPr lIns="0" tIns="0" rIns="0" bIns="0" anchor="b" anchorCtr="0">
            <a:noAutofit/>
          </a:bodyPr>
          <a:lstStyle/>
          <a:p>
            <a:pPr lvl="0"/>
            <a:fld id="{84CCC76D-3EA6-F542-9DAB-573924868FC0}" type="slidenum">
              <a:t>32</a:t>
            </a:fld>
            <a:endParaRPr lang="et-EE"/>
          </a:p>
        </p:txBody>
      </p:sp>
      <p:sp>
        <p:nvSpPr>
          <p:cNvPr id="2" name="Slide Image Placeholder 1">
            <a:extLst>
              <a:ext uri="{FF2B5EF4-FFF2-40B4-BE49-F238E27FC236}">
                <a16:creationId xmlns:a16="http://schemas.microsoft.com/office/drawing/2014/main" id="{755972E2-86C5-8B46-8638-6ED0EA657944}"/>
              </a:ext>
            </a:extLst>
          </p:cNvPr>
          <p:cNvSpPr>
            <a:spLocks noGrp="1" noRot="1" noChangeAspect="1" noResize="1"/>
          </p:cNvSpPr>
          <p:nvPr>
            <p:ph type="sldImg"/>
          </p:nvPr>
        </p:nvSpPr>
        <p:spPr>
          <a:xfrm>
            <a:off x="0" y="812800"/>
            <a:ext cx="0" cy="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58B4E639-A518-FA4E-8292-5B5EF2DB3CCC}"/>
              </a:ext>
            </a:extLst>
          </p:cNvPr>
          <p:cNvSpPr txBox="1">
            <a:spLocks noGrp="1"/>
          </p:cNvSpPr>
          <p:nvPr>
            <p:ph type="body" sz="quarter" idx="1"/>
          </p:nvPr>
        </p:nvSpPr>
        <p:spPr>
          <a:xfrm>
            <a:off x="756000" y="5078160"/>
            <a:ext cx="6047640" cy="4811040"/>
          </a:xfrm>
        </p:spPr>
        <p:txBody>
          <a:bodyPr/>
          <a:lstStyle/>
          <a:p>
            <a:endParaRPr lang="et-EE" sz="2810">
              <a:ea typeface="Microsoft YaHei" pitchFamily="2"/>
              <a:cs typeface="Mangal" pitchFamily="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01E7D81-9FF4-C74B-91C1-7A327EB14768}"/>
              </a:ext>
            </a:extLst>
          </p:cNvPr>
          <p:cNvSpPr txBox="1">
            <a:spLocks noGrp="1"/>
          </p:cNvSpPr>
          <p:nvPr>
            <p:ph type="sldNum" sz="quarter" idx="5"/>
          </p:nvPr>
        </p:nvSpPr>
        <p:spPr>
          <a:ln/>
        </p:spPr>
        <p:txBody>
          <a:bodyPr lIns="0" tIns="0" rIns="0" bIns="0" anchor="b" anchorCtr="0">
            <a:noAutofit/>
          </a:bodyPr>
          <a:lstStyle/>
          <a:p>
            <a:pPr lvl="0"/>
            <a:fld id="{A6F1D30F-1E8F-234D-89C2-90388B5A594D}" type="slidenum">
              <a:t>33</a:t>
            </a:fld>
            <a:endParaRPr lang="et-EE"/>
          </a:p>
        </p:txBody>
      </p:sp>
      <p:sp>
        <p:nvSpPr>
          <p:cNvPr id="2" name="Slide Image Placeholder 1">
            <a:extLst>
              <a:ext uri="{FF2B5EF4-FFF2-40B4-BE49-F238E27FC236}">
                <a16:creationId xmlns:a16="http://schemas.microsoft.com/office/drawing/2014/main" id="{7D5FCE9D-4D91-EE49-AF8C-1430C861973C}"/>
              </a:ext>
            </a:extLst>
          </p:cNvPr>
          <p:cNvSpPr>
            <a:spLocks noGrp="1" noRot="1" noChangeAspect="1" noResize="1"/>
          </p:cNvSpPr>
          <p:nvPr>
            <p:ph type="sldImg"/>
          </p:nvPr>
        </p:nvSpPr>
        <p:spPr>
          <a:xfrm>
            <a:off x="0" y="812800"/>
            <a:ext cx="0" cy="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12F73EA6-A341-5943-94F0-C4B199E95064}"/>
              </a:ext>
            </a:extLst>
          </p:cNvPr>
          <p:cNvSpPr txBox="1">
            <a:spLocks noGrp="1"/>
          </p:cNvSpPr>
          <p:nvPr>
            <p:ph type="body" sz="quarter" idx="1"/>
          </p:nvPr>
        </p:nvSpPr>
        <p:spPr>
          <a:xfrm>
            <a:off x="756000" y="5078160"/>
            <a:ext cx="6047640" cy="4811040"/>
          </a:xfrm>
        </p:spPr>
        <p:txBody>
          <a:bodyPr/>
          <a:lstStyle/>
          <a:p>
            <a:endParaRPr lang="et-EE" sz="2810">
              <a:ea typeface="Microsoft YaHei" pitchFamily="2"/>
              <a:cs typeface="Mangal" pitchFamily="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936CED4-22F6-924E-9A2F-976C2DBD0D4E}"/>
              </a:ext>
            </a:extLst>
          </p:cNvPr>
          <p:cNvSpPr txBox="1">
            <a:spLocks noGrp="1"/>
          </p:cNvSpPr>
          <p:nvPr>
            <p:ph type="sldNum" sz="quarter" idx="5"/>
          </p:nvPr>
        </p:nvSpPr>
        <p:spPr>
          <a:ln/>
        </p:spPr>
        <p:txBody>
          <a:bodyPr lIns="0" tIns="0" rIns="0" bIns="0" anchor="b" anchorCtr="0">
            <a:noAutofit/>
          </a:bodyPr>
          <a:lstStyle/>
          <a:p>
            <a:pPr lvl="0"/>
            <a:fld id="{197FB30F-0EE0-5843-82AC-D9195A219BBA}" type="slidenum">
              <a:t>34</a:t>
            </a:fld>
            <a:endParaRPr lang="et-EE"/>
          </a:p>
        </p:txBody>
      </p:sp>
      <p:sp>
        <p:nvSpPr>
          <p:cNvPr id="2" name="Slide Image Placeholder 1">
            <a:extLst>
              <a:ext uri="{FF2B5EF4-FFF2-40B4-BE49-F238E27FC236}">
                <a16:creationId xmlns:a16="http://schemas.microsoft.com/office/drawing/2014/main" id="{CA4ABAA1-35BC-084B-809E-067C51A8B51B}"/>
              </a:ext>
            </a:extLst>
          </p:cNvPr>
          <p:cNvSpPr>
            <a:spLocks noGrp="1" noRot="1" noChangeAspect="1" noResize="1"/>
          </p:cNvSpPr>
          <p:nvPr>
            <p:ph type="sldImg"/>
          </p:nvPr>
        </p:nvSpPr>
        <p:spPr>
          <a:xfrm>
            <a:off x="0" y="812800"/>
            <a:ext cx="0" cy="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2F1A920B-4396-8943-884B-7EC410285006}"/>
              </a:ext>
            </a:extLst>
          </p:cNvPr>
          <p:cNvSpPr txBox="1">
            <a:spLocks noGrp="1"/>
          </p:cNvSpPr>
          <p:nvPr>
            <p:ph type="body" sz="quarter" idx="1"/>
          </p:nvPr>
        </p:nvSpPr>
        <p:spPr>
          <a:xfrm>
            <a:off x="756000" y="5078160"/>
            <a:ext cx="6047640" cy="4811040"/>
          </a:xfrm>
        </p:spPr>
        <p:txBody>
          <a:bodyPr/>
          <a:lstStyle/>
          <a:p>
            <a:endParaRPr lang="et-EE" sz="2810">
              <a:ea typeface="Microsoft YaHei" pitchFamily="2"/>
              <a:cs typeface="Mangal" pitchFamily="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50F89D5-0C22-4E46-BE1D-9D4074ECE636}"/>
              </a:ext>
            </a:extLst>
          </p:cNvPr>
          <p:cNvSpPr txBox="1">
            <a:spLocks noGrp="1"/>
          </p:cNvSpPr>
          <p:nvPr>
            <p:ph type="sldNum" sz="quarter" idx="5"/>
          </p:nvPr>
        </p:nvSpPr>
        <p:spPr>
          <a:ln/>
        </p:spPr>
        <p:txBody>
          <a:bodyPr lIns="0" tIns="0" rIns="0" bIns="0" anchor="b" anchorCtr="0">
            <a:noAutofit/>
          </a:bodyPr>
          <a:lstStyle/>
          <a:p>
            <a:pPr lvl="0"/>
            <a:fld id="{2DEF2DB7-BADC-8346-A184-39AEAD96B283}" type="slidenum">
              <a:t>35</a:t>
            </a:fld>
            <a:endParaRPr lang="et-EE"/>
          </a:p>
        </p:txBody>
      </p:sp>
      <p:sp>
        <p:nvSpPr>
          <p:cNvPr id="2" name="Slide Image Placeholder 1">
            <a:extLst>
              <a:ext uri="{FF2B5EF4-FFF2-40B4-BE49-F238E27FC236}">
                <a16:creationId xmlns:a16="http://schemas.microsoft.com/office/drawing/2014/main" id="{BCB6DD5D-5B58-9D45-8F6F-B8FECB24C033}"/>
              </a:ext>
            </a:extLst>
          </p:cNvPr>
          <p:cNvSpPr>
            <a:spLocks noGrp="1" noRot="1" noChangeAspect="1" noResize="1"/>
          </p:cNvSpPr>
          <p:nvPr>
            <p:ph type="sldImg"/>
          </p:nvPr>
        </p:nvSpPr>
        <p:spPr>
          <a:xfrm>
            <a:off x="0" y="812800"/>
            <a:ext cx="0" cy="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9F24B261-6F0E-2144-9B80-C53DAADA1ADB}"/>
              </a:ext>
            </a:extLst>
          </p:cNvPr>
          <p:cNvSpPr txBox="1">
            <a:spLocks noGrp="1"/>
          </p:cNvSpPr>
          <p:nvPr>
            <p:ph type="body" sz="quarter" idx="1"/>
          </p:nvPr>
        </p:nvSpPr>
        <p:spPr>
          <a:xfrm>
            <a:off x="756000" y="5078160"/>
            <a:ext cx="6047640" cy="4811040"/>
          </a:xfrm>
        </p:spPr>
        <p:txBody>
          <a:bodyPr/>
          <a:lstStyle/>
          <a:p>
            <a:endParaRPr lang="et-EE" sz="2810">
              <a:ea typeface="Microsoft YaHei" pitchFamily="2"/>
              <a:cs typeface="Mangal" pitchFamily="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55BCB79-B04F-324E-874B-96232C7DAC07}"/>
              </a:ext>
            </a:extLst>
          </p:cNvPr>
          <p:cNvSpPr txBox="1">
            <a:spLocks noGrp="1"/>
          </p:cNvSpPr>
          <p:nvPr>
            <p:ph type="sldNum" sz="quarter" idx="5"/>
          </p:nvPr>
        </p:nvSpPr>
        <p:spPr>
          <a:ln/>
        </p:spPr>
        <p:txBody>
          <a:bodyPr lIns="0" tIns="0" rIns="0" bIns="0" anchor="b" anchorCtr="0">
            <a:noAutofit/>
          </a:bodyPr>
          <a:lstStyle/>
          <a:p>
            <a:pPr lvl="0"/>
            <a:fld id="{B8FEC53E-6631-5940-83F7-0231B2BBDF3C}" type="slidenum">
              <a:t>36</a:t>
            </a:fld>
            <a:endParaRPr lang="et-EE"/>
          </a:p>
        </p:txBody>
      </p:sp>
      <p:sp>
        <p:nvSpPr>
          <p:cNvPr id="2" name="Slide Image Placeholder 1">
            <a:extLst>
              <a:ext uri="{FF2B5EF4-FFF2-40B4-BE49-F238E27FC236}">
                <a16:creationId xmlns:a16="http://schemas.microsoft.com/office/drawing/2014/main" id="{CD81012E-2C8B-F546-9C7D-F81BBB8743B6}"/>
              </a:ext>
            </a:extLst>
          </p:cNvPr>
          <p:cNvSpPr>
            <a:spLocks noGrp="1" noRot="1" noChangeAspect="1" noResize="1"/>
          </p:cNvSpPr>
          <p:nvPr>
            <p:ph type="sldImg"/>
          </p:nvPr>
        </p:nvSpPr>
        <p:spPr>
          <a:xfrm>
            <a:off x="0" y="812800"/>
            <a:ext cx="0" cy="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803329-292D-BD42-A8E7-978061CE8954}"/>
              </a:ext>
            </a:extLst>
          </p:cNvPr>
          <p:cNvSpPr txBox="1">
            <a:spLocks noGrp="1"/>
          </p:cNvSpPr>
          <p:nvPr>
            <p:ph type="body" sz="quarter" idx="1"/>
          </p:nvPr>
        </p:nvSpPr>
        <p:spPr>
          <a:xfrm>
            <a:off x="756000" y="5078160"/>
            <a:ext cx="6047640" cy="4811040"/>
          </a:xfrm>
        </p:spPr>
        <p:txBody>
          <a:bodyPr/>
          <a:lstStyle/>
          <a:p>
            <a:endParaRPr lang="et-EE" sz="2810">
              <a:ea typeface="Microsoft YaHei" pitchFamily="2"/>
              <a:cs typeface="Mangal" pitchFamily="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61BE69E-3E60-3346-BD60-AB6D09343269}"/>
              </a:ext>
            </a:extLst>
          </p:cNvPr>
          <p:cNvSpPr txBox="1">
            <a:spLocks noGrp="1"/>
          </p:cNvSpPr>
          <p:nvPr>
            <p:ph type="sldNum" sz="quarter" idx="5"/>
          </p:nvPr>
        </p:nvSpPr>
        <p:spPr>
          <a:ln/>
        </p:spPr>
        <p:txBody>
          <a:bodyPr lIns="0" tIns="0" rIns="0" bIns="0" anchor="b" anchorCtr="0">
            <a:noAutofit/>
          </a:bodyPr>
          <a:lstStyle/>
          <a:p>
            <a:pPr lvl="0"/>
            <a:fld id="{69523E18-C7E2-D54B-B7FC-38D29D189734}" type="slidenum">
              <a:t>37</a:t>
            </a:fld>
            <a:endParaRPr lang="et-EE"/>
          </a:p>
        </p:txBody>
      </p:sp>
      <p:sp>
        <p:nvSpPr>
          <p:cNvPr id="2" name="Slide Image Placeholder 1">
            <a:extLst>
              <a:ext uri="{FF2B5EF4-FFF2-40B4-BE49-F238E27FC236}">
                <a16:creationId xmlns:a16="http://schemas.microsoft.com/office/drawing/2014/main" id="{E562A51D-9F93-1447-984D-B30149808007}"/>
              </a:ext>
            </a:extLst>
          </p:cNvPr>
          <p:cNvSpPr>
            <a:spLocks noGrp="1" noRot="1" noChangeAspect="1" noResize="1"/>
          </p:cNvSpPr>
          <p:nvPr>
            <p:ph type="sldImg"/>
          </p:nvPr>
        </p:nvSpPr>
        <p:spPr>
          <a:xfrm>
            <a:off x="0" y="812800"/>
            <a:ext cx="0" cy="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9F93CA84-DBEE-1D44-9222-B3BC9930BD8E}"/>
              </a:ext>
            </a:extLst>
          </p:cNvPr>
          <p:cNvSpPr txBox="1">
            <a:spLocks noGrp="1"/>
          </p:cNvSpPr>
          <p:nvPr>
            <p:ph type="body" sz="quarter" idx="1"/>
          </p:nvPr>
        </p:nvSpPr>
        <p:spPr>
          <a:xfrm>
            <a:off x="756000" y="5078160"/>
            <a:ext cx="6047640" cy="4811040"/>
          </a:xfrm>
        </p:spPr>
        <p:txBody>
          <a:bodyPr/>
          <a:lstStyle/>
          <a:p>
            <a:endParaRPr lang="et-EE" sz="2810">
              <a:ea typeface="Microsoft YaHei" pitchFamily="2"/>
              <a:cs typeface="Mangal" pitchFamily="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F0C304E-DB44-B641-AC04-C4831096D17B}"/>
              </a:ext>
            </a:extLst>
          </p:cNvPr>
          <p:cNvSpPr txBox="1">
            <a:spLocks noGrp="1"/>
          </p:cNvSpPr>
          <p:nvPr>
            <p:ph type="sldNum" sz="quarter" idx="5"/>
          </p:nvPr>
        </p:nvSpPr>
        <p:spPr>
          <a:ln/>
        </p:spPr>
        <p:txBody>
          <a:bodyPr lIns="0" tIns="0" rIns="0" bIns="0" anchor="b" anchorCtr="0">
            <a:noAutofit/>
          </a:bodyPr>
          <a:lstStyle/>
          <a:p>
            <a:pPr lvl="0"/>
            <a:fld id="{60DAF6DC-9E36-8B4B-8EF1-3325A436CC25}" type="slidenum">
              <a:t>38</a:t>
            </a:fld>
            <a:endParaRPr lang="et-EE"/>
          </a:p>
        </p:txBody>
      </p:sp>
      <p:sp>
        <p:nvSpPr>
          <p:cNvPr id="2" name="Slide Image Placeholder 1">
            <a:extLst>
              <a:ext uri="{FF2B5EF4-FFF2-40B4-BE49-F238E27FC236}">
                <a16:creationId xmlns:a16="http://schemas.microsoft.com/office/drawing/2014/main" id="{1748CA35-DCE0-EE49-A308-97909859B573}"/>
              </a:ext>
            </a:extLst>
          </p:cNvPr>
          <p:cNvSpPr>
            <a:spLocks noGrp="1" noRot="1" noChangeAspect="1" noResize="1"/>
          </p:cNvSpPr>
          <p:nvPr>
            <p:ph type="sldImg"/>
          </p:nvPr>
        </p:nvSpPr>
        <p:spPr>
          <a:xfrm>
            <a:off x="0" y="812800"/>
            <a:ext cx="0" cy="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637AE32C-0D07-C04C-ADF3-E5BFEE92E498}"/>
              </a:ext>
            </a:extLst>
          </p:cNvPr>
          <p:cNvSpPr txBox="1">
            <a:spLocks noGrp="1"/>
          </p:cNvSpPr>
          <p:nvPr>
            <p:ph type="body" sz="quarter" idx="1"/>
          </p:nvPr>
        </p:nvSpPr>
        <p:spPr>
          <a:xfrm>
            <a:off x="756000" y="5078160"/>
            <a:ext cx="6047640" cy="4811040"/>
          </a:xfrm>
        </p:spPr>
        <p:txBody>
          <a:bodyPr/>
          <a:lstStyle/>
          <a:p>
            <a:endParaRPr lang="et-EE" sz="2810">
              <a:ea typeface="Microsoft YaHei" pitchFamily="2"/>
              <a:cs typeface="Mangal" pitchFamily="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8F8F30D-57B3-FB4D-A8A6-396FEEE5A90D}"/>
              </a:ext>
            </a:extLst>
          </p:cNvPr>
          <p:cNvSpPr txBox="1">
            <a:spLocks noGrp="1"/>
          </p:cNvSpPr>
          <p:nvPr>
            <p:ph type="sldNum" sz="quarter" idx="5"/>
          </p:nvPr>
        </p:nvSpPr>
        <p:spPr>
          <a:ln/>
        </p:spPr>
        <p:txBody>
          <a:bodyPr lIns="0" tIns="0" rIns="0" bIns="0" anchor="b" anchorCtr="0">
            <a:noAutofit/>
          </a:bodyPr>
          <a:lstStyle/>
          <a:p>
            <a:pPr lvl="0"/>
            <a:fld id="{F1CFCB25-6E61-3847-BA0B-9589032D5ACD}" type="slidenum">
              <a:t>39</a:t>
            </a:fld>
            <a:endParaRPr lang="et-EE"/>
          </a:p>
        </p:txBody>
      </p:sp>
      <p:sp>
        <p:nvSpPr>
          <p:cNvPr id="2" name="Slide Image Placeholder 1">
            <a:extLst>
              <a:ext uri="{FF2B5EF4-FFF2-40B4-BE49-F238E27FC236}">
                <a16:creationId xmlns:a16="http://schemas.microsoft.com/office/drawing/2014/main" id="{C6C90E72-48B3-3048-9904-8C15377ACA0F}"/>
              </a:ext>
            </a:extLst>
          </p:cNvPr>
          <p:cNvSpPr>
            <a:spLocks noGrp="1" noRot="1" noChangeAspect="1" noResize="1"/>
          </p:cNvSpPr>
          <p:nvPr>
            <p:ph type="sldImg"/>
          </p:nvPr>
        </p:nvSpPr>
        <p:spPr>
          <a:xfrm>
            <a:off x="0" y="812800"/>
            <a:ext cx="0" cy="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FB08F6C2-28BF-9744-8EBB-22629A984BE2}"/>
              </a:ext>
            </a:extLst>
          </p:cNvPr>
          <p:cNvSpPr txBox="1">
            <a:spLocks noGrp="1"/>
          </p:cNvSpPr>
          <p:nvPr>
            <p:ph type="body" sz="quarter" idx="1"/>
          </p:nvPr>
        </p:nvSpPr>
        <p:spPr>
          <a:xfrm>
            <a:off x="756000" y="5078160"/>
            <a:ext cx="6047640" cy="4811040"/>
          </a:xfrm>
        </p:spPr>
        <p:txBody>
          <a:bodyPr/>
          <a:lstStyle/>
          <a:p>
            <a:endParaRPr lang="et-EE" sz="2810">
              <a:ea typeface="Microsoft YaHei" pitchFamily="2"/>
              <a:cs typeface="Mangal" pitchFamily="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EA2F483-3319-2B43-AA26-8D01FAE813ED}"/>
              </a:ext>
            </a:extLst>
          </p:cNvPr>
          <p:cNvSpPr txBox="1">
            <a:spLocks noGrp="1"/>
          </p:cNvSpPr>
          <p:nvPr>
            <p:ph type="sldNum" sz="quarter" idx="5"/>
          </p:nvPr>
        </p:nvSpPr>
        <p:spPr>
          <a:ln/>
        </p:spPr>
        <p:txBody>
          <a:bodyPr lIns="0" tIns="0" rIns="0" bIns="0" anchor="b" anchorCtr="0">
            <a:noAutofit/>
          </a:bodyPr>
          <a:lstStyle/>
          <a:p>
            <a:pPr lvl="0"/>
            <a:fld id="{B0CA0721-D96A-8F49-BD48-D2B4A5DDEB82}" type="slidenum">
              <a:t>4</a:t>
            </a:fld>
            <a:endParaRPr lang="et-EE"/>
          </a:p>
        </p:txBody>
      </p:sp>
      <p:sp>
        <p:nvSpPr>
          <p:cNvPr id="2" name="Slide Image Placeholder 1">
            <a:extLst>
              <a:ext uri="{FF2B5EF4-FFF2-40B4-BE49-F238E27FC236}">
                <a16:creationId xmlns:a16="http://schemas.microsoft.com/office/drawing/2014/main" id="{3A172594-06A4-EC49-9F10-088F5D3FF140}"/>
              </a:ext>
            </a:extLst>
          </p:cNvPr>
          <p:cNvSpPr>
            <a:spLocks noGrp="1" noRot="1" noChangeAspect="1" noResize="1"/>
          </p:cNvSpPr>
          <p:nvPr>
            <p:ph type="sldImg"/>
          </p:nvPr>
        </p:nvSpPr>
        <p:spPr>
          <a:xfrm>
            <a:off x="0" y="812800"/>
            <a:ext cx="0" cy="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6AF7B929-55E6-AA4C-BCC0-1BFFA854A718}"/>
              </a:ext>
            </a:extLst>
          </p:cNvPr>
          <p:cNvSpPr txBox="1">
            <a:spLocks noGrp="1"/>
          </p:cNvSpPr>
          <p:nvPr>
            <p:ph type="body" sz="quarter" idx="1"/>
          </p:nvPr>
        </p:nvSpPr>
        <p:spPr>
          <a:xfrm>
            <a:off x="756000" y="5078160"/>
            <a:ext cx="6047640" cy="4811040"/>
          </a:xfrm>
        </p:spPr>
        <p:txBody>
          <a:bodyPr/>
          <a:lstStyle/>
          <a:p>
            <a:endParaRPr lang="et-EE" sz="2810">
              <a:ea typeface="Microsoft YaHei" pitchFamily="2"/>
              <a:cs typeface="Mangal" pitchFamily="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CABBB13-BB42-4A43-9E89-952C288898B4}"/>
              </a:ext>
            </a:extLst>
          </p:cNvPr>
          <p:cNvSpPr txBox="1">
            <a:spLocks noGrp="1"/>
          </p:cNvSpPr>
          <p:nvPr>
            <p:ph type="sldNum" sz="quarter" idx="5"/>
          </p:nvPr>
        </p:nvSpPr>
        <p:spPr>
          <a:ln/>
        </p:spPr>
        <p:txBody>
          <a:bodyPr lIns="0" tIns="0" rIns="0" bIns="0" anchor="b" anchorCtr="0">
            <a:noAutofit/>
          </a:bodyPr>
          <a:lstStyle/>
          <a:p>
            <a:pPr lvl="0"/>
            <a:fld id="{ACEB9BC4-71DB-B445-A334-9EF5567BE75F}" type="slidenum">
              <a:t>40</a:t>
            </a:fld>
            <a:endParaRPr lang="et-EE"/>
          </a:p>
        </p:txBody>
      </p:sp>
      <p:sp>
        <p:nvSpPr>
          <p:cNvPr id="2" name="Slide Image Placeholder 1">
            <a:extLst>
              <a:ext uri="{FF2B5EF4-FFF2-40B4-BE49-F238E27FC236}">
                <a16:creationId xmlns:a16="http://schemas.microsoft.com/office/drawing/2014/main" id="{3E18C1E6-507D-5D4D-B96F-C5E896224AE5}"/>
              </a:ext>
            </a:extLst>
          </p:cNvPr>
          <p:cNvSpPr>
            <a:spLocks noGrp="1" noRot="1" noChangeAspect="1" noResize="1"/>
          </p:cNvSpPr>
          <p:nvPr>
            <p:ph type="sldImg"/>
          </p:nvPr>
        </p:nvSpPr>
        <p:spPr>
          <a:xfrm>
            <a:off x="0" y="812800"/>
            <a:ext cx="0" cy="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C151F103-8777-EC4E-80C1-21CE02EE9D5D}"/>
              </a:ext>
            </a:extLst>
          </p:cNvPr>
          <p:cNvSpPr txBox="1">
            <a:spLocks noGrp="1"/>
          </p:cNvSpPr>
          <p:nvPr>
            <p:ph type="body" sz="quarter" idx="1"/>
          </p:nvPr>
        </p:nvSpPr>
        <p:spPr>
          <a:xfrm>
            <a:off x="756000" y="5078160"/>
            <a:ext cx="6047640" cy="4811040"/>
          </a:xfrm>
        </p:spPr>
        <p:txBody>
          <a:bodyPr/>
          <a:lstStyle/>
          <a:p>
            <a:endParaRPr lang="et-EE" sz="2810">
              <a:ea typeface="Microsoft YaHei" pitchFamily="2"/>
              <a:cs typeface="Mangal" pitchFamily="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4EFC348-D458-1D42-901F-F863DCFFFCAC}"/>
              </a:ext>
            </a:extLst>
          </p:cNvPr>
          <p:cNvSpPr txBox="1">
            <a:spLocks noGrp="1"/>
          </p:cNvSpPr>
          <p:nvPr>
            <p:ph type="sldNum" sz="quarter" idx="5"/>
          </p:nvPr>
        </p:nvSpPr>
        <p:spPr>
          <a:ln/>
        </p:spPr>
        <p:txBody>
          <a:bodyPr lIns="0" tIns="0" rIns="0" bIns="0" anchor="b" anchorCtr="0">
            <a:noAutofit/>
          </a:bodyPr>
          <a:lstStyle/>
          <a:p>
            <a:pPr lvl="0"/>
            <a:fld id="{1BB59163-7720-A44E-B5E8-099AF55C5530}" type="slidenum">
              <a:t>41</a:t>
            </a:fld>
            <a:endParaRPr lang="et-EE"/>
          </a:p>
        </p:txBody>
      </p:sp>
      <p:sp>
        <p:nvSpPr>
          <p:cNvPr id="2" name="Slide Image Placeholder 1">
            <a:extLst>
              <a:ext uri="{FF2B5EF4-FFF2-40B4-BE49-F238E27FC236}">
                <a16:creationId xmlns:a16="http://schemas.microsoft.com/office/drawing/2014/main" id="{7EF93ADA-8AA8-5442-B07B-2D079CBDAF81}"/>
              </a:ext>
            </a:extLst>
          </p:cNvPr>
          <p:cNvSpPr>
            <a:spLocks noGrp="1" noRot="1" noChangeAspect="1" noResize="1"/>
          </p:cNvSpPr>
          <p:nvPr>
            <p:ph type="sldImg"/>
          </p:nvPr>
        </p:nvSpPr>
        <p:spPr>
          <a:xfrm>
            <a:off x="0" y="812800"/>
            <a:ext cx="0" cy="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5C928E98-D317-1E46-9246-B462C1D74527}"/>
              </a:ext>
            </a:extLst>
          </p:cNvPr>
          <p:cNvSpPr txBox="1">
            <a:spLocks noGrp="1"/>
          </p:cNvSpPr>
          <p:nvPr>
            <p:ph type="body" sz="quarter" idx="1"/>
          </p:nvPr>
        </p:nvSpPr>
        <p:spPr>
          <a:xfrm>
            <a:off x="756000" y="5078160"/>
            <a:ext cx="6047640" cy="4811040"/>
          </a:xfrm>
        </p:spPr>
        <p:txBody>
          <a:bodyPr/>
          <a:lstStyle/>
          <a:p>
            <a:endParaRPr lang="et-EE" sz="2810">
              <a:ea typeface="Microsoft YaHei" pitchFamily="2"/>
              <a:cs typeface="Mangal" pitchFamily="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9A22E74-782B-9741-B490-4E35F3F0D151}"/>
              </a:ext>
            </a:extLst>
          </p:cNvPr>
          <p:cNvSpPr txBox="1">
            <a:spLocks noGrp="1"/>
          </p:cNvSpPr>
          <p:nvPr>
            <p:ph type="sldNum" sz="quarter" idx="5"/>
          </p:nvPr>
        </p:nvSpPr>
        <p:spPr>
          <a:ln/>
        </p:spPr>
        <p:txBody>
          <a:bodyPr lIns="0" tIns="0" rIns="0" bIns="0" anchor="b" anchorCtr="0">
            <a:noAutofit/>
          </a:bodyPr>
          <a:lstStyle/>
          <a:p>
            <a:pPr lvl="0"/>
            <a:fld id="{1090A856-0F53-734E-9A5A-790A59EB4E37}" type="slidenum">
              <a:t>5</a:t>
            </a:fld>
            <a:endParaRPr lang="et-EE"/>
          </a:p>
        </p:txBody>
      </p:sp>
      <p:sp>
        <p:nvSpPr>
          <p:cNvPr id="2" name="Slide Image Placeholder 1">
            <a:extLst>
              <a:ext uri="{FF2B5EF4-FFF2-40B4-BE49-F238E27FC236}">
                <a16:creationId xmlns:a16="http://schemas.microsoft.com/office/drawing/2014/main" id="{BD435D2A-1DFE-644D-98E6-3B58E4C72BD6}"/>
              </a:ext>
            </a:extLst>
          </p:cNvPr>
          <p:cNvSpPr>
            <a:spLocks noGrp="1" noRot="1" noChangeAspect="1" noResize="1"/>
          </p:cNvSpPr>
          <p:nvPr>
            <p:ph type="sldImg"/>
          </p:nvPr>
        </p:nvSpPr>
        <p:spPr>
          <a:xfrm>
            <a:off x="0" y="812800"/>
            <a:ext cx="0" cy="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BE935CC0-0E7C-D44C-8685-ECCCBA0E6BCC}"/>
              </a:ext>
            </a:extLst>
          </p:cNvPr>
          <p:cNvSpPr txBox="1">
            <a:spLocks noGrp="1"/>
          </p:cNvSpPr>
          <p:nvPr>
            <p:ph type="body" sz="quarter" idx="1"/>
          </p:nvPr>
        </p:nvSpPr>
        <p:spPr>
          <a:xfrm>
            <a:off x="756000" y="5078160"/>
            <a:ext cx="6047640" cy="4811040"/>
          </a:xfrm>
        </p:spPr>
        <p:txBody>
          <a:bodyPr/>
          <a:lstStyle/>
          <a:p>
            <a:endParaRPr lang="et-EE" sz="2810">
              <a:ea typeface="Microsoft YaHei" pitchFamily="2"/>
              <a:cs typeface="Mangal" pitchFamily="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A446579-EC4A-8E4F-8938-09127AAE8D2B}"/>
              </a:ext>
            </a:extLst>
          </p:cNvPr>
          <p:cNvSpPr txBox="1">
            <a:spLocks noGrp="1"/>
          </p:cNvSpPr>
          <p:nvPr>
            <p:ph type="sldNum" sz="quarter" idx="5"/>
          </p:nvPr>
        </p:nvSpPr>
        <p:spPr>
          <a:ln/>
        </p:spPr>
        <p:txBody>
          <a:bodyPr lIns="0" tIns="0" rIns="0" bIns="0" anchor="b" anchorCtr="0">
            <a:noAutofit/>
          </a:bodyPr>
          <a:lstStyle/>
          <a:p>
            <a:pPr lvl="0"/>
            <a:fld id="{436B80E3-DE6A-FD42-98BD-5717992B45CF}" type="slidenum">
              <a:t>6</a:t>
            </a:fld>
            <a:endParaRPr lang="et-EE"/>
          </a:p>
        </p:txBody>
      </p:sp>
      <p:sp>
        <p:nvSpPr>
          <p:cNvPr id="2" name="Slide Image Placeholder 1">
            <a:extLst>
              <a:ext uri="{FF2B5EF4-FFF2-40B4-BE49-F238E27FC236}">
                <a16:creationId xmlns:a16="http://schemas.microsoft.com/office/drawing/2014/main" id="{109EE1A7-411D-674F-A5E3-3E833720AD50}"/>
              </a:ext>
            </a:extLst>
          </p:cNvPr>
          <p:cNvSpPr>
            <a:spLocks noGrp="1" noRot="1" noChangeAspect="1" noResize="1"/>
          </p:cNvSpPr>
          <p:nvPr>
            <p:ph type="sldImg"/>
          </p:nvPr>
        </p:nvSpPr>
        <p:spPr>
          <a:xfrm>
            <a:off x="0" y="812800"/>
            <a:ext cx="0" cy="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9CCB6B0C-04D1-8444-ABB3-AD33C7CB96E1}"/>
              </a:ext>
            </a:extLst>
          </p:cNvPr>
          <p:cNvSpPr txBox="1">
            <a:spLocks noGrp="1"/>
          </p:cNvSpPr>
          <p:nvPr>
            <p:ph type="body" sz="quarter" idx="1"/>
          </p:nvPr>
        </p:nvSpPr>
        <p:spPr>
          <a:xfrm>
            <a:off x="756000" y="5078160"/>
            <a:ext cx="6047640" cy="4811040"/>
          </a:xfrm>
        </p:spPr>
        <p:txBody>
          <a:bodyPr/>
          <a:lstStyle/>
          <a:p>
            <a:endParaRPr lang="et-EE" sz="2810">
              <a:ea typeface="Microsoft YaHei" pitchFamily="2"/>
              <a:cs typeface="Mangal" pitchFamily="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A268EEE-252F-344A-8A55-E8FC8945DE73}"/>
              </a:ext>
            </a:extLst>
          </p:cNvPr>
          <p:cNvSpPr txBox="1">
            <a:spLocks noGrp="1"/>
          </p:cNvSpPr>
          <p:nvPr>
            <p:ph type="sldNum" sz="quarter" idx="5"/>
          </p:nvPr>
        </p:nvSpPr>
        <p:spPr>
          <a:ln/>
        </p:spPr>
        <p:txBody>
          <a:bodyPr lIns="0" tIns="0" rIns="0" bIns="0" anchor="b" anchorCtr="0">
            <a:noAutofit/>
          </a:bodyPr>
          <a:lstStyle/>
          <a:p>
            <a:pPr lvl="0"/>
            <a:fld id="{05255F58-DAE7-0447-814F-09A0E06A5F47}" type="slidenum">
              <a:t>7</a:t>
            </a:fld>
            <a:endParaRPr lang="et-EE"/>
          </a:p>
        </p:txBody>
      </p:sp>
      <p:sp>
        <p:nvSpPr>
          <p:cNvPr id="2" name="Slide Image Placeholder 1">
            <a:extLst>
              <a:ext uri="{FF2B5EF4-FFF2-40B4-BE49-F238E27FC236}">
                <a16:creationId xmlns:a16="http://schemas.microsoft.com/office/drawing/2014/main" id="{050BA0DA-9787-C84C-A836-53F3558BA16C}"/>
              </a:ext>
            </a:extLst>
          </p:cNvPr>
          <p:cNvSpPr>
            <a:spLocks noGrp="1" noRot="1" noChangeAspect="1" noResize="1"/>
          </p:cNvSpPr>
          <p:nvPr>
            <p:ph type="sldImg"/>
          </p:nvPr>
        </p:nvSpPr>
        <p:spPr>
          <a:xfrm>
            <a:off x="0" y="812800"/>
            <a:ext cx="0" cy="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1B3766B7-74B5-5641-8791-C21CDAA9E104}"/>
              </a:ext>
            </a:extLst>
          </p:cNvPr>
          <p:cNvSpPr txBox="1">
            <a:spLocks noGrp="1"/>
          </p:cNvSpPr>
          <p:nvPr>
            <p:ph type="body" sz="quarter" idx="1"/>
          </p:nvPr>
        </p:nvSpPr>
        <p:spPr>
          <a:xfrm>
            <a:off x="756000" y="5078160"/>
            <a:ext cx="6047640" cy="4811040"/>
          </a:xfrm>
        </p:spPr>
        <p:txBody>
          <a:bodyPr/>
          <a:lstStyle/>
          <a:p>
            <a:endParaRPr lang="et-EE" sz="2810">
              <a:ea typeface="Microsoft YaHei" pitchFamily="2"/>
              <a:cs typeface="Mangal" pitchFamily="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7C97A5D-494D-EB46-9176-5E3C7FF9FD49}"/>
              </a:ext>
            </a:extLst>
          </p:cNvPr>
          <p:cNvSpPr txBox="1">
            <a:spLocks noGrp="1"/>
          </p:cNvSpPr>
          <p:nvPr>
            <p:ph type="sldNum" sz="quarter" idx="5"/>
          </p:nvPr>
        </p:nvSpPr>
        <p:spPr>
          <a:ln/>
        </p:spPr>
        <p:txBody>
          <a:bodyPr lIns="0" tIns="0" rIns="0" bIns="0" anchor="b" anchorCtr="0">
            <a:noAutofit/>
          </a:bodyPr>
          <a:lstStyle/>
          <a:p>
            <a:pPr lvl="0"/>
            <a:fld id="{4DB49CC8-49FD-CA4A-BC40-0F7A388FCFD7}" type="slidenum">
              <a:t>8</a:t>
            </a:fld>
            <a:endParaRPr lang="et-EE"/>
          </a:p>
        </p:txBody>
      </p:sp>
      <p:sp>
        <p:nvSpPr>
          <p:cNvPr id="2" name="Slide Image Placeholder 1">
            <a:extLst>
              <a:ext uri="{FF2B5EF4-FFF2-40B4-BE49-F238E27FC236}">
                <a16:creationId xmlns:a16="http://schemas.microsoft.com/office/drawing/2014/main" id="{256CDD58-6274-1749-B50A-D79BED077A09}"/>
              </a:ext>
            </a:extLst>
          </p:cNvPr>
          <p:cNvSpPr>
            <a:spLocks noGrp="1" noRot="1" noChangeAspect="1" noResize="1"/>
          </p:cNvSpPr>
          <p:nvPr>
            <p:ph type="sldImg"/>
          </p:nvPr>
        </p:nvSpPr>
        <p:spPr>
          <a:xfrm>
            <a:off x="0" y="812800"/>
            <a:ext cx="0" cy="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D87E5C31-43D4-184A-9D00-F8719C0FF160}"/>
              </a:ext>
            </a:extLst>
          </p:cNvPr>
          <p:cNvSpPr txBox="1">
            <a:spLocks noGrp="1"/>
          </p:cNvSpPr>
          <p:nvPr>
            <p:ph type="body" sz="quarter" idx="1"/>
          </p:nvPr>
        </p:nvSpPr>
        <p:spPr>
          <a:xfrm>
            <a:off x="756000" y="5078160"/>
            <a:ext cx="6047640" cy="4811040"/>
          </a:xfrm>
        </p:spPr>
        <p:txBody>
          <a:bodyPr/>
          <a:lstStyle/>
          <a:p>
            <a:endParaRPr lang="et-EE" sz="2810">
              <a:ea typeface="Microsoft YaHei" pitchFamily="2"/>
              <a:cs typeface="Mangal" pitchFamily="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B718847-04FA-B747-A2B8-333DE6A2D7B5}"/>
              </a:ext>
            </a:extLst>
          </p:cNvPr>
          <p:cNvSpPr txBox="1">
            <a:spLocks noGrp="1"/>
          </p:cNvSpPr>
          <p:nvPr>
            <p:ph type="sldNum" sz="quarter" idx="5"/>
          </p:nvPr>
        </p:nvSpPr>
        <p:spPr>
          <a:ln/>
        </p:spPr>
        <p:txBody>
          <a:bodyPr lIns="0" tIns="0" rIns="0" bIns="0" anchor="b" anchorCtr="0">
            <a:noAutofit/>
          </a:bodyPr>
          <a:lstStyle/>
          <a:p>
            <a:pPr lvl="0"/>
            <a:fld id="{56B26317-89B5-8645-B0F0-08C500CAAC62}" type="slidenum">
              <a:t>9</a:t>
            </a:fld>
            <a:endParaRPr lang="et-EE"/>
          </a:p>
        </p:txBody>
      </p:sp>
      <p:sp>
        <p:nvSpPr>
          <p:cNvPr id="2" name="Slide Image Placeholder 1">
            <a:extLst>
              <a:ext uri="{FF2B5EF4-FFF2-40B4-BE49-F238E27FC236}">
                <a16:creationId xmlns:a16="http://schemas.microsoft.com/office/drawing/2014/main" id="{964F3490-1AA2-DC4D-A8F8-C6DEC8AF9594}"/>
              </a:ext>
            </a:extLst>
          </p:cNvPr>
          <p:cNvSpPr>
            <a:spLocks noGrp="1" noRot="1" noChangeAspect="1" noResize="1"/>
          </p:cNvSpPr>
          <p:nvPr>
            <p:ph type="sldImg"/>
          </p:nvPr>
        </p:nvSpPr>
        <p:spPr>
          <a:xfrm>
            <a:off x="0" y="812800"/>
            <a:ext cx="0" cy="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F60214AB-2A9A-8048-9D28-1E0394071F9C}"/>
              </a:ext>
            </a:extLst>
          </p:cNvPr>
          <p:cNvSpPr txBox="1">
            <a:spLocks noGrp="1"/>
          </p:cNvSpPr>
          <p:nvPr>
            <p:ph type="body" sz="quarter" idx="1"/>
          </p:nvPr>
        </p:nvSpPr>
        <p:spPr>
          <a:xfrm>
            <a:off x="756000" y="5078160"/>
            <a:ext cx="6047640" cy="4811040"/>
          </a:xfrm>
        </p:spPr>
        <p:txBody>
          <a:bodyPr/>
          <a:lstStyle/>
          <a:p>
            <a:endParaRPr lang="et-EE" sz="2810">
              <a:ea typeface="Microsoft YaHei" pitchFamily="2"/>
              <a:cs typeface="Mangal" pitchFamily="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8014A-886A-604C-8D8A-18C285177FBC}"/>
              </a:ext>
            </a:extLst>
          </p:cNvPr>
          <p:cNvSpPr>
            <a:spLocks noGrp="1"/>
          </p:cNvSpPr>
          <p:nvPr>
            <p:ph type="ctrTitle"/>
          </p:nvPr>
        </p:nvSpPr>
        <p:spPr>
          <a:xfrm>
            <a:off x="1260475" y="1236663"/>
            <a:ext cx="7559675" cy="2632075"/>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4FBEF74-5E61-4546-A425-9364AFF64565}"/>
              </a:ext>
            </a:extLst>
          </p:cNvPr>
          <p:cNvSpPr>
            <a:spLocks noGrp="1"/>
          </p:cNvSpPr>
          <p:nvPr>
            <p:ph type="subTitle" idx="1"/>
          </p:nvPr>
        </p:nvSpPr>
        <p:spPr>
          <a:xfrm>
            <a:off x="1260475" y="3970338"/>
            <a:ext cx="7559675"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2C5B810-3BE4-4141-8884-C638D6983560}"/>
              </a:ext>
            </a:extLst>
          </p:cNvPr>
          <p:cNvSpPr>
            <a:spLocks noGrp="1"/>
          </p:cNvSpPr>
          <p:nvPr>
            <p:ph type="dt" sz="half" idx="10"/>
          </p:nvPr>
        </p:nvSpPr>
        <p:spPr/>
        <p:txBody>
          <a:bodyPr/>
          <a:lstStyle/>
          <a:p>
            <a:pPr lvl="0"/>
            <a:endParaRPr lang="et-EE"/>
          </a:p>
        </p:txBody>
      </p:sp>
      <p:sp>
        <p:nvSpPr>
          <p:cNvPr id="5" name="Footer Placeholder 4">
            <a:extLst>
              <a:ext uri="{FF2B5EF4-FFF2-40B4-BE49-F238E27FC236}">
                <a16:creationId xmlns:a16="http://schemas.microsoft.com/office/drawing/2014/main" id="{64C74675-2BD3-4A46-ADA5-AD35E967E636}"/>
              </a:ext>
            </a:extLst>
          </p:cNvPr>
          <p:cNvSpPr>
            <a:spLocks noGrp="1"/>
          </p:cNvSpPr>
          <p:nvPr>
            <p:ph type="ftr" sz="quarter" idx="11"/>
          </p:nvPr>
        </p:nvSpPr>
        <p:spPr/>
        <p:txBody>
          <a:bodyPr/>
          <a:lstStyle/>
          <a:p>
            <a:pPr lvl="0"/>
            <a:endParaRPr lang="et-EE"/>
          </a:p>
        </p:txBody>
      </p:sp>
      <p:sp>
        <p:nvSpPr>
          <p:cNvPr id="6" name="Slide Number Placeholder 5">
            <a:extLst>
              <a:ext uri="{FF2B5EF4-FFF2-40B4-BE49-F238E27FC236}">
                <a16:creationId xmlns:a16="http://schemas.microsoft.com/office/drawing/2014/main" id="{AD78A271-C680-F340-A191-667EBA263C66}"/>
              </a:ext>
            </a:extLst>
          </p:cNvPr>
          <p:cNvSpPr>
            <a:spLocks noGrp="1"/>
          </p:cNvSpPr>
          <p:nvPr>
            <p:ph type="sldNum" sz="quarter" idx="12"/>
          </p:nvPr>
        </p:nvSpPr>
        <p:spPr/>
        <p:txBody>
          <a:bodyPr/>
          <a:lstStyle/>
          <a:p>
            <a:pPr lvl="0"/>
            <a:fld id="{78BF589D-04C0-EC49-9CCB-E8035D4D428D}" type="slidenum">
              <a:t>‹#›</a:t>
            </a:fld>
            <a:endParaRPr lang="et-EE"/>
          </a:p>
        </p:txBody>
      </p:sp>
    </p:spTree>
    <p:extLst>
      <p:ext uri="{BB962C8B-B14F-4D97-AF65-F5344CB8AC3E}">
        <p14:creationId xmlns:p14="http://schemas.microsoft.com/office/powerpoint/2010/main" val="2376656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B4C6F-E8D6-4B45-8704-80CDBC32C7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F11A063-9CF2-144A-A226-53CF660FE7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0D9191-B697-5843-BBF6-552D6C58EACD}"/>
              </a:ext>
            </a:extLst>
          </p:cNvPr>
          <p:cNvSpPr>
            <a:spLocks noGrp="1"/>
          </p:cNvSpPr>
          <p:nvPr>
            <p:ph type="dt" sz="half" idx="10"/>
          </p:nvPr>
        </p:nvSpPr>
        <p:spPr/>
        <p:txBody>
          <a:bodyPr/>
          <a:lstStyle/>
          <a:p>
            <a:pPr lvl="0"/>
            <a:endParaRPr lang="et-EE"/>
          </a:p>
        </p:txBody>
      </p:sp>
      <p:sp>
        <p:nvSpPr>
          <p:cNvPr id="5" name="Footer Placeholder 4">
            <a:extLst>
              <a:ext uri="{FF2B5EF4-FFF2-40B4-BE49-F238E27FC236}">
                <a16:creationId xmlns:a16="http://schemas.microsoft.com/office/drawing/2014/main" id="{C731D04F-97A6-E94D-81D4-1EB75CB69327}"/>
              </a:ext>
            </a:extLst>
          </p:cNvPr>
          <p:cNvSpPr>
            <a:spLocks noGrp="1"/>
          </p:cNvSpPr>
          <p:nvPr>
            <p:ph type="ftr" sz="quarter" idx="11"/>
          </p:nvPr>
        </p:nvSpPr>
        <p:spPr/>
        <p:txBody>
          <a:bodyPr/>
          <a:lstStyle/>
          <a:p>
            <a:pPr lvl="0"/>
            <a:endParaRPr lang="et-EE"/>
          </a:p>
        </p:txBody>
      </p:sp>
      <p:sp>
        <p:nvSpPr>
          <p:cNvPr id="6" name="Slide Number Placeholder 5">
            <a:extLst>
              <a:ext uri="{FF2B5EF4-FFF2-40B4-BE49-F238E27FC236}">
                <a16:creationId xmlns:a16="http://schemas.microsoft.com/office/drawing/2014/main" id="{B10625F7-A0D6-F74B-AEF9-BB2E87D00EB3}"/>
              </a:ext>
            </a:extLst>
          </p:cNvPr>
          <p:cNvSpPr>
            <a:spLocks noGrp="1"/>
          </p:cNvSpPr>
          <p:nvPr>
            <p:ph type="sldNum" sz="quarter" idx="12"/>
          </p:nvPr>
        </p:nvSpPr>
        <p:spPr/>
        <p:txBody>
          <a:bodyPr/>
          <a:lstStyle/>
          <a:p>
            <a:pPr lvl="0"/>
            <a:fld id="{1ECE0172-A7A3-C642-826B-B104E8D4EDB0}" type="slidenum">
              <a:t>‹#›</a:t>
            </a:fld>
            <a:endParaRPr lang="et-EE"/>
          </a:p>
        </p:txBody>
      </p:sp>
    </p:spTree>
    <p:extLst>
      <p:ext uri="{BB962C8B-B14F-4D97-AF65-F5344CB8AC3E}">
        <p14:creationId xmlns:p14="http://schemas.microsoft.com/office/powerpoint/2010/main" val="2798048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289EE1-88BA-4849-B451-81225DC7C319}"/>
              </a:ext>
            </a:extLst>
          </p:cNvPr>
          <p:cNvSpPr>
            <a:spLocks noGrp="1"/>
          </p:cNvSpPr>
          <p:nvPr>
            <p:ph type="title" orient="vert"/>
          </p:nvPr>
        </p:nvSpPr>
        <p:spPr>
          <a:xfrm>
            <a:off x="7308850" y="301625"/>
            <a:ext cx="2266950" cy="585152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0DF9188-DE75-9041-A693-51AFC6B21545}"/>
              </a:ext>
            </a:extLst>
          </p:cNvPr>
          <p:cNvSpPr>
            <a:spLocks noGrp="1"/>
          </p:cNvSpPr>
          <p:nvPr>
            <p:ph type="body" orient="vert" idx="1"/>
          </p:nvPr>
        </p:nvSpPr>
        <p:spPr>
          <a:xfrm>
            <a:off x="503238" y="301625"/>
            <a:ext cx="6653212"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F3E909-4C8F-B549-8EE0-EE39C6DA3B97}"/>
              </a:ext>
            </a:extLst>
          </p:cNvPr>
          <p:cNvSpPr>
            <a:spLocks noGrp="1"/>
          </p:cNvSpPr>
          <p:nvPr>
            <p:ph type="dt" sz="half" idx="10"/>
          </p:nvPr>
        </p:nvSpPr>
        <p:spPr/>
        <p:txBody>
          <a:bodyPr/>
          <a:lstStyle/>
          <a:p>
            <a:pPr lvl="0"/>
            <a:endParaRPr lang="et-EE"/>
          </a:p>
        </p:txBody>
      </p:sp>
      <p:sp>
        <p:nvSpPr>
          <p:cNvPr id="5" name="Footer Placeholder 4">
            <a:extLst>
              <a:ext uri="{FF2B5EF4-FFF2-40B4-BE49-F238E27FC236}">
                <a16:creationId xmlns:a16="http://schemas.microsoft.com/office/drawing/2014/main" id="{D3513EA7-FD54-E344-B939-E5D43B904B39}"/>
              </a:ext>
            </a:extLst>
          </p:cNvPr>
          <p:cNvSpPr>
            <a:spLocks noGrp="1"/>
          </p:cNvSpPr>
          <p:nvPr>
            <p:ph type="ftr" sz="quarter" idx="11"/>
          </p:nvPr>
        </p:nvSpPr>
        <p:spPr/>
        <p:txBody>
          <a:bodyPr/>
          <a:lstStyle/>
          <a:p>
            <a:pPr lvl="0"/>
            <a:endParaRPr lang="et-EE"/>
          </a:p>
        </p:txBody>
      </p:sp>
      <p:sp>
        <p:nvSpPr>
          <p:cNvPr id="6" name="Slide Number Placeholder 5">
            <a:extLst>
              <a:ext uri="{FF2B5EF4-FFF2-40B4-BE49-F238E27FC236}">
                <a16:creationId xmlns:a16="http://schemas.microsoft.com/office/drawing/2014/main" id="{8A1FFE06-FA9B-D24E-8FC6-AD5EA7E26965}"/>
              </a:ext>
            </a:extLst>
          </p:cNvPr>
          <p:cNvSpPr>
            <a:spLocks noGrp="1"/>
          </p:cNvSpPr>
          <p:nvPr>
            <p:ph type="sldNum" sz="quarter" idx="12"/>
          </p:nvPr>
        </p:nvSpPr>
        <p:spPr/>
        <p:txBody>
          <a:bodyPr/>
          <a:lstStyle/>
          <a:p>
            <a:pPr lvl="0"/>
            <a:fld id="{9B32E43F-3480-194B-8454-1728AA678621}" type="slidenum">
              <a:t>‹#›</a:t>
            </a:fld>
            <a:endParaRPr lang="et-EE"/>
          </a:p>
        </p:txBody>
      </p:sp>
    </p:spTree>
    <p:extLst>
      <p:ext uri="{BB962C8B-B14F-4D97-AF65-F5344CB8AC3E}">
        <p14:creationId xmlns:p14="http://schemas.microsoft.com/office/powerpoint/2010/main" val="39940921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8B1DC-1109-7E44-A236-414C3B191833}"/>
              </a:ext>
            </a:extLst>
          </p:cNvPr>
          <p:cNvSpPr>
            <a:spLocks noGrp="1"/>
          </p:cNvSpPr>
          <p:nvPr>
            <p:ph type="ctrTitle"/>
          </p:nvPr>
        </p:nvSpPr>
        <p:spPr>
          <a:xfrm>
            <a:off x="1260475" y="1236663"/>
            <a:ext cx="7559675" cy="2632075"/>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9D97853-9E80-3D47-974C-1683579BC798}"/>
              </a:ext>
            </a:extLst>
          </p:cNvPr>
          <p:cNvSpPr>
            <a:spLocks noGrp="1"/>
          </p:cNvSpPr>
          <p:nvPr>
            <p:ph type="subTitle" idx="1"/>
          </p:nvPr>
        </p:nvSpPr>
        <p:spPr>
          <a:xfrm>
            <a:off x="1260475" y="3970338"/>
            <a:ext cx="7559675"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6DD322-D7FB-B442-AC18-81462E1C7157}"/>
              </a:ext>
            </a:extLst>
          </p:cNvPr>
          <p:cNvSpPr>
            <a:spLocks noGrp="1"/>
          </p:cNvSpPr>
          <p:nvPr>
            <p:ph type="dt" sz="half" idx="10"/>
          </p:nvPr>
        </p:nvSpPr>
        <p:spPr/>
        <p:txBody>
          <a:bodyPr/>
          <a:lstStyle/>
          <a:p>
            <a:pPr lvl="0"/>
            <a:endParaRPr lang="et-EE"/>
          </a:p>
        </p:txBody>
      </p:sp>
      <p:sp>
        <p:nvSpPr>
          <p:cNvPr id="5" name="Footer Placeholder 4">
            <a:extLst>
              <a:ext uri="{FF2B5EF4-FFF2-40B4-BE49-F238E27FC236}">
                <a16:creationId xmlns:a16="http://schemas.microsoft.com/office/drawing/2014/main" id="{3BCD46F6-BFB9-6044-8040-E90EDF7D361B}"/>
              </a:ext>
            </a:extLst>
          </p:cNvPr>
          <p:cNvSpPr>
            <a:spLocks noGrp="1"/>
          </p:cNvSpPr>
          <p:nvPr>
            <p:ph type="ftr" sz="quarter" idx="11"/>
          </p:nvPr>
        </p:nvSpPr>
        <p:spPr/>
        <p:txBody>
          <a:bodyPr/>
          <a:lstStyle/>
          <a:p>
            <a:pPr lvl="0"/>
            <a:endParaRPr lang="et-EE"/>
          </a:p>
        </p:txBody>
      </p:sp>
      <p:sp>
        <p:nvSpPr>
          <p:cNvPr id="6" name="Slide Number Placeholder 5">
            <a:extLst>
              <a:ext uri="{FF2B5EF4-FFF2-40B4-BE49-F238E27FC236}">
                <a16:creationId xmlns:a16="http://schemas.microsoft.com/office/drawing/2014/main" id="{EC7102F3-2EBE-A846-B083-C3CC441EACA7}"/>
              </a:ext>
            </a:extLst>
          </p:cNvPr>
          <p:cNvSpPr>
            <a:spLocks noGrp="1"/>
          </p:cNvSpPr>
          <p:nvPr>
            <p:ph type="sldNum" sz="quarter" idx="12"/>
          </p:nvPr>
        </p:nvSpPr>
        <p:spPr/>
        <p:txBody>
          <a:bodyPr/>
          <a:lstStyle/>
          <a:p>
            <a:pPr lvl="0"/>
            <a:fld id="{81D748ED-2844-5849-9F85-8B5930669A98}" type="slidenum">
              <a:t>‹#›</a:t>
            </a:fld>
            <a:endParaRPr lang="et-EE"/>
          </a:p>
        </p:txBody>
      </p:sp>
    </p:spTree>
    <p:extLst>
      <p:ext uri="{BB962C8B-B14F-4D97-AF65-F5344CB8AC3E}">
        <p14:creationId xmlns:p14="http://schemas.microsoft.com/office/powerpoint/2010/main" val="22895974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C1372-AEF4-034F-AD76-7670E7D130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F39154-E2D9-224E-B90A-F9F4199ECA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CA3193-38AB-2949-AE5C-FF5C89FA2545}"/>
              </a:ext>
            </a:extLst>
          </p:cNvPr>
          <p:cNvSpPr>
            <a:spLocks noGrp="1"/>
          </p:cNvSpPr>
          <p:nvPr>
            <p:ph type="dt" sz="half" idx="10"/>
          </p:nvPr>
        </p:nvSpPr>
        <p:spPr/>
        <p:txBody>
          <a:bodyPr/>
          <a:lstStyle/>
          <a:p>
            <a:pPr lvl="0"/>
            <a:endParaRPr lang="et-EE"/>
          </a:p>
        </p:txBody>
      </p:sp>
      <p:sp>
        <p:nvSpPr>
          <p:cNvPr id="5" name="Footer Placeholder 4">
            <a:extLst>
              <a:ext uri="{FF2B5EF4-FFF2-40B4-BE49-F238E27FC236}">
                <a16:creationId xmlns:a16="http://schemas.microsoft.com/office/drawing/2014/main" id="{73D74657-3D59-394D-844A-BC1A3BF910BF}"/>
              </a:ext>
            </a:extLst>
          </p:cNvPr>
          <p:cNvSpPr>
            <a:spLocks noGrp="1"/>
          </p:cNvSpPr>
          <p:nvPr>
            <p:ph type="ftr" sz="quarter" idx="11"/>
          </p:nvPr>
        </p:nvSpPr>
        <p:spPr/>
        <p:txBody>
          <a:bodyPr/>
          <a:lstStyle/>
          <a:p>
            <a:pPr lvl="0"/>
            <a:endParaRPr lang="et-EE"/>
          </a:p>
        </p:txBody>
      </p:sp>
      <p:sp>
        <p:nvSpPr>
          <p:cNvPr id="6" name="Slide Number Placeholder 5">
            <a:extLst>
              <a:ext uri="{FF2B5EF4-FFF2-40B4-BE49-F238E27FC236}">
                <a16:creationId xmlns:a16="http://schemas.microsoft.com/office/drawing/2014/main" id="{D323365D-15B0-DB4E-B56C-F608FD3D4C72}"/>
              </a:ext>
            </a:extLst>
          </p:cNvPr>
          <p:cNvSpPr>
            <a:spLocks noGrp="1"/>
          </p:cNvSpPr>
          <p:nvPr>
            <p:ph type="sldNum" sz="quarter" idx="12"/>
          </p:nvPr>
        </p:nvSpPr>
        <p:spPr/>
        <p:txBody>
          <a:bodyPr/>
          <a:lstStyle/>
          <a:p>
            <a:pPr lvl="0"/>
            <a:fld id="{0F09DAAA-0F8B-FC42-8A10-05AC082210F2}" type="slidenum">
              <a:t>‹#›</a:t>
            </a:fld>
            <a:endParaRPr lang="et-EE"/>
          </a:p>
        </p:txBody>
      </p:sp>
    </p:spTree>
    <p:extLst>
      <p:ext uri="{BB962C8B-B14F-4D97-AF65-F5344CB8AC3E}">
        <p14:creationId xmlns:p14="http://schemas.microsoft.com/office/powerpoint/2010/main" val="24084387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CD00A-D34C-1240-8EC7-0523ABF25DFF}"/>
              </a:ext>
            </a:extLst>
          </p:cNvPr>
          <p:cNvSpPr>
            <a:spLocks noGrp="1"/>
          </p:cNvSpPr>
          <p:nvPr>
            <p:ph type="title"/>
          </p:nvPr>
        </p:nvSpPr>
        <p:spPr>
          <a:xfrm>
            <a:off x="687388" y="1884363"/>
            <a:ext cx="8694737" cy="31448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EDDBC34-25E7-0A49-9ECD-E5469A6015B6}"/>
              </a:ext>
            </a:extLst>
          </p:cNvPr>
          <p:cNvSpPr>
            <a:spLocks noGrp="1"/>
          </p:cNvSpPr>
          <p:nvPr>
            <p:ph type="body" idx="1"/>
          </p:nvPr>
        </p:nvSpPr>
        <p:spPr>
          <a:xfrm>
            <a:off x="687388" y="5059363"/>
            <a:ext cx="8694737" cy="16525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DBA0E6-C337-4E4B-8ED6-CD6E1E9760DC}"/>
              </a:ext>
            </a:extLst>
          </p:cNvPr>
          <p:cNvSpPr>
            <a:spLocks noGrp="1"/>
          </p:cNvSpPr>
          <p:nvPr>
            <p:ph type="dt" sz="half" idx="10"/>
          </p:nvPr>
        </p:nvSpPr>
        <p:spPr/>
        <p:txBody>
          <a:bodyPr/>
          <a:lstStyle/>
          <a:p>
            <a:pPr lvl="0"/>
            <a:endParaRPr lang="et-EE"/>
          </a:p>
        </p:txBody>
      </p:sp>
      <p:sp>
        <p:nvSpPr>
          <p:cNvPr id="5" name="Footer Placeholder 4">
            <a:extLst>
              <a:ext uri="{FF2B5EF4-FFF2-40B4-BE49-F238E27FC236}">
                <a16:creationId xmlns:a16="http://schemas.microsoft.com/office/drawing/2014/main" id="{1F9BFA75-AEF5-6C4B-A9E2-E59438DFF909}"/>
              </a:ext>
            </a:extLst>
          </p:cNvPr>
          <p:cNvSpPr>
            <a:spLocks noGrp="1"/>
          </p:cNvSpPr>
          <p:nvPr>
            <p:ph type="ftr" sz="quarter" idx="11"/>
          </p:nvPr>
        </p:nvSpPr>
        <p:spPr/>
        <p:txBody>
          <a:bodyPr/>
          <a:lstStyle/>
          <a:p>
            <a:pPr lvl="0"/>
            <a:endParaRPr lang="et-EE"/>
          </a:p>
        </p:txBody>
      </p:sp>
      <p:sp>
        <p:nvSpPr>
          <p:cNvPr id="6" name="Slide Number Placeholder 5">
            <a:extLst>
              <a:ext uri="{FF2B5EF4-FFF2-40B4-BE49-F238E27FC236}">
                <a16:creationId xmlns:a16="http://schemas.microsoft.com/office/drawing/2014/main" id="{D415930C-E6EF-9F4E-BFE4-0C3053839B65}"/>
              </a:ext>
            </a:extLst>
          </p:cNvPr>
          <p:cNvSpPr>
            <a:spLocks noGrp="1"/>
          </p:cNvSpPr>
          <p:nvPr>
            <p:ph type="sldNum" sz="quarter" idx="12"/>
          </p:nvPr>
        </p:nvSpPr>
        <p:spPr/>
        <p:txBody>
          <a:bodyPr/>
          <a:lstStyle/>
          <a:p>
            <a:pPr lvl="0"/>
            <a:fld id="{C2B048B5-EC30-FD46-B612-D9265D430DAF}" type="slidenum">
              <a:t>‹#›</a:t>
            </a:fld>
            <a:endParaRPr lang="et-EE"/>
          </a:p>
        </p:txBody>
      </p:sp>
    </p:spTree>
    <p:extLst>
      <p:ext uri="{BB962C8B-B14F-4D97-AF65-F5344CB8AC3E}">
        <p14:creationId xmlns:p14="http://schemas.microsoft.com/office/powerpoint/2010/main" val="26642081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EAD1D-2BE5-2947-A12C-86EA642450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08905F-86D1-C842-81E5-7871BE98539A}"/>
              </a:ext>
            </a:extLst>
          </p:cNvPr>
          <p:cNvSpPr>
            <a:spLocks noGrp="1"/>
          </p:cNvSpPr>
          <p:nvPr>
            <p:ph sz="half" idx="1"/>
          </p:nvPr>
        </p:nvSpPr>
        <p:spPr>
          <a:xfrm>
            <a:off x="700088" y="1841500"/>
            <a:ext cx="4262437" cy="4452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C37CC8-1E3D-CD45-9738-87EE6DED3FCD}"/>
              </a:ext>
            </a:extLst>
          </p:cNvPr>
          <p:cNvSpPr>
            <a:spLocks noGrp="1"/>
          </p:cNvSpPr>
          <p:nvPr>
            <p:ph sz="half" idx="2"/>
          </p:nvPr>
        </p:nvSpPr>
        <p:spPr>
          <a:xfrm>
            <a:off x="5114925" y="1841500"/>
            <a:ext cx="4264025" cy="4452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2828450-013A-974F-A4DA-F0B6081FFB6C}"/>
              </a:ext>
            </a:extLst>
          </p:cNvPr>
          <p:cNvSpPr>
            <a:spLocks noGrp="1"/>
          </p:cNvSpPr>
          <p:nvPr>
            <p:ph type="dt" sz="half" idx="10"/>
          </p:nvPr>
        </p:nvSpPr>
        <p:spPr/>
        <p:txBody>
          <a:bodyPr/>
          <a:lstStyle/>
          <a:p>
            <a:pPr lvl="0"/>
            <a:endParaRPr lang="et-EE"/>
          </a:p>
        </p:txBody>
      </p:sp>
      <p:sp>
        <p:nvSpPr>
          <p:cNvPr id="6" name="Footer Placeholder 5">
            <a:extLst>
              <a:ext uri="{FF2B5EF4-FFF2-40B4-BE49-F238E27FC236}">
                <a16:creationId xmlns:a16="http://schemas.microsoft.com/office/drawing/2014/main" id="{AEDF8C46-4187-F542-8A0D-740FD55A34DA}"/>
              </a:ext>
            </a:extLst>
          </p:cNvPr>
          <p:cNvSpPr>
            <a:spLocks noGrp="1"/>
          </p:cNvSpPr>
          <p:nvPr>
            <p:ph type="ftr" sz="quarter" idx="11"/>
          </p:nvPr>
        </p:nvSpPr>
        <p:spPr/>
        <p:txBody>
          <a:bodyPr/>
          <a:lstStyle/>
          <a:p>
            <a:pPr lvl="0"/>
            <a:endParaRPr lang="et-EE"/>
          </a:p>
        </p:txBody>
      </p:sp>
      <p:sp>
        <p:nvSpPr>
          <p:cNvPr id="7" name="Slide Number Placeholder 6">
            <a:extLst>
              <a:ext uri="{FF2B5EF4-FFF2-40B4-BE49-F238E27FC236}">
                <a16:creationId xmlns:a16="http://schemas.microsoft.com/office/drawing/2014/main" id="{362DA55F-624F-6446-AB01-958EC81D6407}"/>
              </a:ext>
            </a:extLst>
          </p:cNvPr>
          <p:cNvSpPr>
            <a:spLocks noGrp="1"/>
          </p:cNvSpPr>
          <p:nvPr>
            <p:ph type="sldNum" sz="quarter" idx="12"/>
          </p:nvPr>
        </p:nvSpPr>
        <p:spPr/>
        <p:txBody>
          <a:bodyPr/>
          <a:lstStyle/>
          <a:p>
            <a:pPr lvl="0"/>
            <a:fld id="{BC9ABD70-8C15-5648-9B27-3996187601CE}" type="slidenum">
              <a:t>‹#›</a:t>
            </a:fld>
            <a:endParaRPr lang="et-EE"/>
          </a:p>
        </p:txBody>
      </p:sp>
    </p:spTree>
    <p:extLst>
      <p:ext uri="{BB962C8B-B14F-4D97-AF65-F5344CB8AC3E}">
        <p14:creationId xmlns:p14="http://schemas.microsoft.com/office/powerpoint/2010/main" val="18015256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8D85A-EBC8-9241-888E-855CAC2E28EB}"/>
              </a:ext>
            </a:extLst>
          </p:cNvPr>
          <p:cNvSpPr>
            <a:spLocks noGrp="1"/>
          </p:cNvSpPr>
          <p:nvPr>
            <p:ph type="title"/>
          </p:nvPr>
        </p:nvSpPr>
        <p:spPr>
          <a:xfrm>
            <a:off x="693738" y="403225"/>
            <a:ext cx="8694737" cy="14605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56E86946-38F0-094E-9E05-DB1C911F85E5}"/>
              </a:ext>
            </a:extLst>
          </p:cNvPr>
          <p:cNvSpPr>
            <a:spLocks noGrp="1"/>
          </p:cNvSpPr>
          <p:nvPr>
            <p:ph type="body" idx="1"/>
          </p:nvPr>
        </p:nvSpPr>
        <p:spPr>
          <a:xfrm>
            <a:off x="693738" y="1852613"/>
            <a:ext cx="4265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2F1890-5470-024B-B350-D48C1D7C0D63}"/>
              </a:ext>
            </a:extLst>
          </p:cNvPr>
          <p:cNvSpPr>
            <a:spLocks noGrp="1"/>
          </p:cNvSpPr>
          <p:nvPr>
            <p:ph sz="half" idx="2"/>
          </p:nvPr>
        </p:nvSpPr>
        <p:spPr>
          <a:xfrm>
            <a:off x="693738" y="2760663"/>
            <a:ext cx="4265612" cy="4062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E7243EA-70FF-624F-B579-86C8DC20BDB1}"/>
              </a:ext>
            </a:extLst>
          </p:cNvPr>
          <p:cNvSpPr>
            <a:spLocks noGrp="1"/>
          </p:cNvSpPr>
          <p:nvPr>
            <p:ph type="body" sz="quarter" idx="3"/>
          </p:nvPr>
        </p:nvSpPr>
        <p:spPr>
          <a:xfrm>
            <a:off x="5103813" y="1852613"/>
            <a:ext cx="42846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DF1D41-B825-CC44-8732-7884FE8258C5}"/>
              </a:ext>
            </a:extLst>
          </p:cNvPr>
          <p:cNvSpPr>
            <a:spLocks noGrp="1"/>
          </p:cNvSpPr>
          <p:nvPr>
            <p:ph sz="quarter" idx="4"/>
          </p:nvPr>
        </p:nvSpPr>
        <p:spPr>
          <a:xfrm>
            <a:off x="5103813" y="2760663"/>
            <a:ext cx="4284662" cy="4062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AEEA89-6CAF-0B4C-B5FD-36FEE17721A2}"/>
              </a:ext>
            </a:extLst>
          </p:cNvPr>
          <p:cNvSpPr>
            <a:spLocks noGrp="1"/>
          </p:cNvSpPr>
          <p:nvPr>
            <p:ph type="dt" sz="half" idx="10"/>
          </p:nvPr>
        </p:nvSpPr>
        <p:spPr/>
        <p:txBody>
          <a:bodyPr/>
          <a:lstStyle/>
          <a:p>
            <a:pPr lvl="0"/>
            <a:endParaRPr lang="et-EE"/>
          </a:p>
        </p:txBody>
      </p:sp>
      <p:sp>
        <p:nvSpPr>
          <p:cNvPr id="8" name="Footer Placeholder 7">
            <a:extLst>
              <a:ext uri="{FF2B5EF4-FFF2-40B4-BE49-F238E27FC236}">
                <a16:creationId xmlns:a16="http://schemas.microsoft.com/office/drawing/2014/main" id="{D30C3C65-EAF4-9F4D-9799-3A16BBBB76B3}"/>
              </a:ext>
            </a:extLst>
          </p:cNvPr>
          <p:cNvSpPr>
            <a:spLocks noGrp="1"/>
          </p:cNvSpPr>
          <p:nvPr>
            <p:ph type="ftr" sz="quarter" idx="11"/>
          </p:nvPr>
        </p:nvSpPr>
        <p:spPr/>
        <p:txBody>
          <a:bodyPr/>
          <a:lstStyle/>
          <a:p>
            <a:pPr lvl="0"/>
            <a:endParaRPr lang="et-EE"/>
          </a:p>
        </p:txBody>
      </p:sp>
      <p:sp>
        <p:nvSpPr>
          <p:cNvPr id="9" name="Slide Number Placeholder 8">
            <a:extLst>
              <a:ext uri="{FF2B5EF4-FFF2-40B4-BE49-F238E27FC236}">
                <a16:creationId xmlns:a16="http://schemas.microsoft.com/office/drawing/2014/main" id="{A5EC344F-AEF3-2448-B06B-8FA68F1FE8F1}"/>
              </a:ext>
            </a:extLst>
          </p:cNvPr>
          <p:cNvSpPr>
            <a:spLocks noGrp="1"/>
          </p:cNvSpPr>
          <p:nvPr>
            <p:ph type="sldNum" sz="quarter" idx="12"/>
          </p:nvPr>
        </p:nvSpPr>
        <p:spPr/>
        <p:txBody>
          <a:bodyPr/>
          <a:lstStyle/>
          <a:p>
            <a:pPr lvl="0"/>
            <a:fld id="{83D58A00-B332-4243-887D-F25A8A2E3976}" type="slidenum">
              <a:t>‹#›</a:t>
            </a:fld>
            <a:endParaRPr lang="et-EE"/>
          </a:p>
        </p:txBody>
      </p:sp>
    </p:spTree>
    <p:extLst>
      <p:ext uri="{BB962C8B-B14F-4D97-AF65-F5344CB8AC3E}">
        <p14:creationId xmlns:p14="http://schemas.microsoft.com/office/powerpoint/2010/main" val="34361124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7746C-89E9-F24B-9872-91C7F50AE0B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BFC4F0-F764-C841-B718-1A8F03333272}"/>
              </a:ext>
            </a:extLst>
          </p:cNvPr>
          <p:cNvSpPr>
            <a:spLocks noGrp="1"/>
          </p:cNvSpPr>
          <p:nvPr>
            <p:ph type="dt" sz="half" idx="10"/>
          </p:nvPr>
        </p:nvSpPr>
        <p:spPr/>
        <p:txBody>
          <a:bodyPr/>
          <a:lstStyle/>
          <a:p>
            <a:pPr lvl="0"/>
            <a:endParaRPr lang="et-EE"/>
          </a:p>
        </p:txBody>
      </p:sp>
      <p:sp>
        <p:nvSpPr>
          <p:cNvPr id="4" name="Footer Placeholder 3">
            <a:extLst>
              <a:ext uri="{FF2B5EF4-FFF2-40B4-BE49-F238E27FC236}">
                <a16:creationId xmlns:a16="http://schemas.microsoft.com/office/drawing/2014/main" id="{0C5F8DBD-B8D4-0D49-AC96-74691742B489}"/>
              </a:ext>
            </a:extLst>
          </p:cNvPr>
          <p:cNvSpPr>
            <a:spLocks noGrp="1"/>
          </p:cNvSpPr>
          <p:nvPr>
            <p:ph type="ftr" sz="quarter" idx="11"/>
          </p:nvPr>
        </p:nvSpPr>
        <p:spPr/>
        <p:txBody>
          <a:bodyPr/>
          <a:lstStyle/>
          <a:p>
            <a:pPr lvl="0"/>
            <a:endParaRPr lang="et-EE"/>
          </a:p>
        </p:txBody>
      </p:sp>
      <p:sp>
        <p:nvSpPr>
          <p:cNvPr id="5" name="Slide Number Placeholder 4">
            <a:extLst>
              <a:ext uri="{FF2B5EF4-FFF2-40B4-BE49-F238E27FC236}">
                <a16:creationId xmlns:a16="http://schemas.microsoft.com/office/drawing/2014/main" id="{BDB14F26-CD13-DB49-BA64-F5D7523672B8}"/>
              </a:ext>
            </a:extLst>
          </p:cNvPr>
          <p:cNvSpPr>
            <a:spLocks noGrp="1"/>
          </p:cNvSpPr>
          <p:nvPr>
            <p:ph type="sldNum" sz="quarter" idx="12"/>
          </p:nvPr>
        </p:nvSpPr>
        <p:spPr/>
        <p:txBody>
          <a:bodyPr/>
          <a:lstStyle/>
          <a:p>
            <a:pPr lvl="0"/>
            <a:fld id="{377BAFBE-F220-5448-8688-08ED7357205D}" type="slidenum">
              <a:t>‹#›</a:t>
            </a:fld>
            <a:endParaRPr lang="et-EE"/>
          </a:p>
        </p:txBody>
      </p:sp>
    </p:spTree>
    <p:extLst>
      <p:ext uri="{BB962C8B-B14F-4D97-AF65-F5344CB8AC3E}">
        <p14:creationId xmlns:p14="http://schemas.microsoft.com/office/powerpoint/2010/main" val="9329163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CBDED7-3465-9D47-B97E-0AD164F22EBB}"/>
              </a:ext>
            </a:extLst>
          </p:cNvPr>
          <p:cNvSpPr>
            <a:spLocks noGrp="1"/>
          </p:cNvSpPr>
          <p:nvPr>
            <p:ph type="dt" sz="half" idx="10"/>
          </p:nvPr>
        </p:nvSpPr>
        <p:spPr/>
        <p:txBody>
          <a:bodyPr/>
          <a:lstStyle/>
          <a:p>
            <a:pPr lvl="0"/>
            <a:endParaRPr lang="et-EE"/>
          </a:p>
        </p:txBody>
      </p:sp>
      <p:sp>
        <p:nvSpPr>
          <p:cNvPr id="3" name="Footer Placeholder 2">
            <a:extLst>
              <a:ext uri="{FF2B5EF4-FFF2-40B4-BE49-F238E27FC236}">
                <a16:creationId xmlns:a16="http://schemas.microsoft.com/office/drawing/2014/main" id="{9B9CB58C-FB63-AB4A-BFB4-52A12ACE71AF}"/>
              </a:ext>
            </a:extLst>
          </p:cNvPr>
          <p:cNvSpPr>
            <a:spLocks noGrp="1"/>
          </p:cNvSpPr>
          <p:nvPr>
            <p:ph type="ftr" sz="quarter" idx="11"/>
          </p:nvPr>
        </p:nvSpPr>
        <p:spPr/>
        <p:txBody>
          <a:bodyPr/>
          <a:lstStyle/>
          <a:p>
            <a:pPr lvl="0"/>
            <a:endParaRPr lang="et-EE"/>
          </a:p>
        </p:txBody>
      </p:sp>
      <p:sp>
        <p:nvSpPr>
          <p:cNvPr id="4" name="Slide Number Placeholder 3">
            <a:extLst>
              <a:ext uri="{FF2B5EF4-FFF2-40B4-BE49-F238E27FC236}">
                <a16:creationId xmlns:a16="http://schemas.microsoft.com/office/drawing/2014/main" id="{2B092219-E129-B644-AE0A-417D9D05AE44}"/>
              </a:ext>
            </a:extLst>
          </p:cNvPr>
          <p:cNvSpPr>
            <a:spLocks noGrp="1"/>
          </p:cNvSpPr>
          <p:nvPr>
            <p:ph type="sldNum" sz="quarter" idx="12"/>
          </p:nvPr>
        </p:nvSpPr>
        <p:spPr/>
        <p:txBody>
          <a:bodyPr/>
          <a:lstStyle/>
          <a:p>
            <a:pPr lvl="0"/>
            <a:fld id="{92EB65AB-E030-E84A-995F-0133BC7F4068}" type="slidenum">
              <a:t>‹#›</a:t>
            </a:fld>
            <a:endParaRPr lang="et-EE"/>
          </a:p>
        </p:txBody>
      </p:sp>
    </p:spTree>
    <p:extLst>
      <p:ext uri="{BB962C8B-B14F-4D97-AF65-F5344CB8AC3E}">
        <p14:creationId xmlns:p14="http://schemas.microsoft.com/office/powerpoint/2010/main" val="1040073818"/>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7E055-B9A4-6A4F-82A7-00EAD030300D}"/>
              </a:ext>
            </a:extLst>
          </p:cNvPr>
          <p:cNvSpPr>
            <a:spLocks noGrp="1"/>
          </p:cNvSpPr>
          <p:nvPr>
            <p:ph type="title"/>
          </p:nvPr>
        </p:nvSpPr>
        <p:spPr>
          <a:xfrm>
            <a:off x="693738" y="503238"/>
            <a:ext cx="3251200" cy="17653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095F2EE-E60B-524D-9404-E5FCD79A0862}"/>
              </a:ext>
            </a:extLst>
          </p:cNvPr>
          <p:cNvSpPr>
            <a:spLocks noGrp="1"/>
          </p:cNvSpPr>
          <p:nvPr>
            <p:ph idx="1"/>
          </p:nvPr>
        </p:nvSpPr>
        <p:spPr>
          <a:xfrm>
            <a:off x="4286250" y="1089025"/>
            <a:ext cx="510222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465892-7B48-5841-881E-9F471080F860}"/>
              </a:ext>
            </a:extLst>
          </p:cNvPr>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CAAE08-62A9-4047-909F-2B3B554CE547}"/>
              </a:ext>
            </a:extLst>
          </p:cNvPr>
          <p:cNvSpPr>
            <a:spLocks noGrp="1"/>
          </p:cNvSpPr>
          <p:nvPr>
            <p:ph type="dt" sz="half" idx="10"/>
          </p:nvPr>
        </p:nvSpPr>
        <p:spPr/>
        <p:txBody>
          <a:bodyPr/>
          <a:lstStyle/>
          <a:p>
            <a:pPr lvl="0"/>
            <a:endParaRPr lang="et-EE"/>
          </a:p>
        </p:txBody>
      </p:sp>
      <p:sp>
        <p:nvSpPr>
          <p:cNvPr id="6" name="Footer Placeholder 5">
            <a:extLst>
              <a:ext uri="{FF2B5EF4-FFF2-40B4-BE49-F238E27FC236}">
                <a16:creationId xmlns:a16="http://schemas.microsoft.com/office/drawing/2014/main" id="{F5184378-0269-2A42-BD05-81F80DB0E2B3}"/>
              </a:ext>
            </a:extLst>
          </p:cNvPr>
          <p:cNvSpPr>
            <a:spLocks noGrp="1"/>
          </p:cNvSpPr>
          <p:nvPr>
            <p:ph type="ftr" sz="quarter" idx="11"/>
          </p:nvPr>
        </p:nvSpPr>
        <p:spPr/>
        <p:txBody>
          <a:bodyPr/>
          <a:lstStyle/>
          <a:p>
            <a:pPr lvl="0"/>
            <a:endParaRPr lang="et-EE"/>
          </a:p>
        </p:txBody>
      </p:sp>
      <p:sp>
        <p:nvSpPr>
          <p:cNvPr id="7" name="Slide Number Placeholder 6">
            <a:extLst>
              <a:ext uri="{FF2B5EF4-FFF2-40B4-BE49-F238E27FC236}">
                <a16:creationId xmlns:a16="http://schemas.microsoft.com/office/drawing/2014/main" id="{0C952A50-3DB4-6740-B408-7A99DF16964C}"/>
              </a:ext>
            </a:extLst>
          </p:cNvPr>
          <p:cNvSpPr>
            <a:spLocks noGrp="1"/>
          </p:cNvSpPr>
          <p:nvPr>
            <p:ph type="sldNum" sz="quarter" idx="12"/>
          </p:nvPr>
        </p:nvSpPr>
        <p:spPr/>
        <p:txBody>
          <a:bodyPr/>
          <a:lstStyle/>
          <a:p>
            <a:pPr lvl="0"/>
            <a:fld id="{EF1655EC-11E3-F648-916B-84E4C1A8A2E4}" type="slidenum">
              <a:t>‹#›</a:t>
            </a:fld>
            <a:endParaRPr lang="et-EE"/>
          </a:p>
        </p:txBody>
      </p:sp>
    </p:spTree>
    <p:extLst>
      <p:ext uri="{BB962C8B-B14F-4D97-AF65-F5344CB8AC3E}">
        <p14:creationId xmlns:p14="http://schemas.microsoft.com/office/powerpoint/2010/main" val="972498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B8224-9913-A34D-A89A-89CAA1A556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F1792E-5160-E243-B82D-D7FF6621DC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D42D35-B6E3-5542-813C-9AFB57B5FDB3}"/>
              </a:ext>
            </a:extLst>
          </p:cNvPr>
          <p:cNvSpPr>
            <a:spLocks noGrp="1"/>
          </p:cNvSpPr>
          <p:nvPr>
            <p:ph type="dt" sz="half" idx="10"/>
          </p:nvPr>
        </p:nvSpPr>
        <p:spPr/>
        <p:txBody>
          <a:bodyPr/>
          <a:lstStyle/>
          <a:p>
            <a:pPr lvl="0"/>
            <a:endParaRPr lang="et-EE"/>
          </a:p>
        </p:txBody>
      </p:sp>
      <p:sp>
        <p:nvSpPr>
          <p:cNvPr id="5" name="Footer Placeholder 4">
            <a:extLst>
              <a:ext uri="{FF2B5EF4-FFF2-40B4-BE49-F238E27FC236}">
                <a16:creationId xmlns:a16="http://schemas.microsoft.com/office/drawing/2014/main" id="{9A16C98B-B71C-7048-AC39-D7688BB73B6A}"/>
              </a:ext>
            </a:extLst>
          </p:cNvPr>
          <p:cNvSpPr>
            <a:spLocks noGrp="1"/>
          </p:cNvSpPr>
          <p:nvPr>
            <p:ph type="ftr" sz="quarter" idx="11"/>
          </p:nvPr>
        </p:nvSpPr>
        <p:spPr/>
        <p:txBody>
          <a:bodyPr/>
          <a:lstStyle/>
          <a:p>
            <a:pPr lvl="0"/>
            <a:endParaRPr lang="et-EE"/>
          </a:p>
        </p:txBody>
      </p:sp>
      <p:sp>
        <p:nvSpPr>
          <p:cNvPr id="6" name="Slide Number Placeholder 5">
            <a:extLst>
              <a:ext uri="{FF2B5EF4-FFF2-40B4-BE49-F238E27FC236}">
                <a16:creationId xmlns:a16="http://schemas.microsoft.com/office/drawing/2014/main" id="{06F136C9-EE28-9B48-BC06-2AD6E6DC04ED}"/>
              </a:ext>
            </a:extLst>
          </p:cNvPr>
          <p:cNvSpPr>
            <a:spLocks noGrp="1"/>
          </p:cNvSpPr>
          <p:nvPr>
            <p:ph type="sldNum" sz="quarter" idx="12"/>
          </p:nvPr>
        </p:nvSpPr>
        <p:spPr/>
        <p:txBody>
          <a:bodyPr/>
          <a:lstStyle/>
          <a:p>
            <a:pPr lvl="0"/>
            <a:fld id="{13D1631A-83FF-0C43-98B6-EE5727443D03}" type="slidenum">
              <a:t>‹#›</a:t>
            </a:fld>
            <a:endParaRPr lang="et-EE"/>
          </a:p>
        </p:txBody>
      </p:sp>
    </p:spTree>
    <p:extLst>
      <p:ext uri="{BB962C8B-B14F-4D97-AF65-F5344CB8AC3E}">
        <p14:creationId xmlns:p14="http://schemas.microsoft.com/office/powerpoint/2010/main" val="24686719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09C30-691F-EF4C-B8F3-2AB0EAA71641}"/>
              </a:ext>
            </a:extLst>
          </p:cNvPr>
          <p:cNvSpPr>
            <a:spLocks noGrp="1"/>
          </p:cNvSpPr>
          <p:nvPr>
            <p:ph type="title"/>
          </p:nvPr>
        </p:nvSpPr>
        <p:spPr>
          <a:xfrm>
            <a:off x="693738" y="503238"/>
            <a:ext cx="3251200" cy="17653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BDC9AEB-CDFF-4C46-A96B-ED3373C4EF44}"/>
              </a:ext>
            </a:extLst>
          </p:cNvPr>
          <p:cNvSpPr>
            <a:spLocks noGrp="1"/>
          </p:cNvSpPr>
          <p:nvPr>
            <p:ph type="pic" idx="1"/>
          </p:nvPr>
        </p:nvSpPr>
        <p:spPr>
          <a:xfrm>
            <a:off x="4286250" y="1089025"/>
            <a:ext cx="510222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29810F8-5DFF-5240-99C0-922CACE65A0F}"/>
              </a:ext>
            </a:extLst>
          </p:cNvPr>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B2A736-3F3E-A542-8DF7-97CDE05A1354}"/>
              </a:ext>
            </a:extLst>
          </p:cNvPr>
          <p:cNvSpPr>
            <a:spLocks noGrp="1"/>
          </p:cNvSpPr>
          <p:nvPr>
            <p:ph type="dt" sz="half" idx="10"/>
          </p:nvPr>
        </p:nvSpPr>
        <p:spPr/>
        <p:txBody>
          <a:bodyPr/>
          <a:lstStyle/>
          <a:p>
            <a:pPr lvl="0"/>
            <a:endParaRPr lang="et-EE"/>
          </a:p>
        </p:txBody>
      </p:sp>
      <p:sp>
        <p:nvSpPr>
          <p:cNvPr id="6" name="Footer Placeholder 5">
            <a:extLst>
              <a:ext uri="{FF2B5EF4-FFF2-40B4-BE49-F238E27FC236}">
                <a16:creationId xmlns:a16="http://schemas.microsoft.com/office/drawing/2014/main" id="{883E2E81-8E41-BB40-BADD-C00FCA0E1A81}"/>
              </a:ext>
            </a:extLst>
          </p:cNvPr>
          <p:cNvSpPr>
            <a:spLocks noGrp="1"/>
          </p:cNvSpPr>
          <p:nvPr>
            <p:ph type="ftr" sz="quarter" idx="11"/>
          </p:nvPr>
        </p:nvSpPr>
        <p:spPr/>
        <p:txBody>
          <a:bodyPr/>
          <a:lstStyle/>
          <a:p>
            <a:pPr lvl="0"/>
            <a:endParaRPr lang="et-EE"/>
          </a:p>
        </p:txBody>
      </p:sp>
      <p:sp>
        <p:nvSpPr>
          <p:cNvPr id="7" name="Slide Number Placeholder 6">
            <a:extLst>
              <a:ext uri="{FF2B5EF4-FFF2-40B4-BE49-F238E27FC236}">
                <a16:creationId xmlns:a16="http://schemas.microsoft.com/office/drawing/2014/main" id="{509E5E5B-6107-2743-A161-F4D97BCF7D3C}"/>
              </a:ext>
            </a:extLst>
          </p:cNvPr>
          <p:cNvSpPr>
            <a:spLocks noGrp="1"/>
          </p:cNvSpPr>
          <p:nvPr>
            <p:ph type="sldNum" sz="quarter" idx="12"/>
          </p:nvPr>
        </p:nvSpPr>
        <p:spPr/>
        <p:txBody>
          <a:bodyPr/>
          <a:lstStyle/>
          <a:p>
            <a:pPr lvl="0"/>
            <a:fld id="{9A023E8D-F6D3-B44A-8922-7C2317E4981E}" type="slidenum">
              <a:t>‹#›</a:t>
            </a:fld>
            <a:endParaRPr lang="et-EE"/>
          </a:p>
        </p:txBody>
      </p:sp>
    </p:spTree>
    <p:extLst>
      <p:ext uri="{BB962C8B-B14F-4D97-AF65-F5344CB8AC3E}">
        <p14:creationId xmlns:p14="http://schemas.microsoft.com/office/powerpoint/2010/main" val="27750424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734BD-DCFB-4C4D-B3A3-FCECADC514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92DDC8-352D-0C4D-AA46-E72A27F9D2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47E497-CFBF-6441-BA99-6E30ECE28BED}"/>
              </a:ext>
            </a:extLst>
          </p:cNvPr>
          <p:cNvSpPr>
            <a:spLocks noGrp="1"/>
          </p:cNvSpPr>
          <p:nvPr>
            <p:ph type="dt" sz="half" idx="10"/>
          </p:nvPr>
        </p:nvSpPr>
        <p:spPr/>
        <p:txBody>
          <a:bodyPr/>
          <a:lstStyle/>
          <a:p>
            <a:pPr lvl="0"/>
            <a:endParaRPr lang="et-EE"/>
          </a:p>
        </p:txBody>
      </p:sp>
      <p:sp>
        <p:nvSpPr>
          <p:cNvPr id="5" name="Footer Placeholder 4">
            <a:extLst>
              <a:ext uri="{FF2B5EF4-FFF2-40B4-BE49-F238E27FC236}">
                <a16:creationId xmlns:a16="http://schemas.microsoft.com/office/drawing/2014/main" id="{4DD18C45-1B61-4644-B182-D59B638133D4}"/>
              </a:ext>
            </a:extLst>
          </p:cNvPr>
          <p:cNvSpPr>
            <a:spLocks noGrp="1"/>
          </p:cNvSpPr>
          <p:nvPr>
            <p:ph type="ftr" sz="quarter" idx="11"/>
          </p:nvPr>
        </p:nvSpPr>
        <p:spPr/>
        <p:txBody>
          <a:bodyPr/>
          <a:lstStyle/>
          <a:p>
            <a:pPr lvl="0"/>
            <a:endParaRPr lang="et-EE"/>
          </a:p>
        </p:txBody>
      </p:sp>
      <p:sp>
        <p:nvSpPr>
          <p:cNvPr id="6" name="Slide Number Placeholder 5">
            <a:extLst>
              <a:ext uri="{FF2B5EF4-FFF2-40B4-BE49-F238E27FC236}">
                <a16:creationId xmlns:a16="http://schemas.microsoft.com/office/drawing/2014/main" id="{721A1527-8EAF-0C4A-83D3-9B56F8C7C001}"/>
              </a:ext>
            </a:extLst>
          </p:cNvPr>
          <p:cNvSpPr>
            <a:spLocks noGrp="1"/>
          </p:cNvSpPr>
          <p:nvPr>
            <p:ph type="sldNum" sz="quarter" idx="12"/>
          </p:nvPr>
        </p:nvSpPr>
        <p:spPr/>
        <p:txBody>
          <a:bodyPr/>
          <a:lstStyle/>
          <a:p>
            <a:pPr lvl="0"/>
            <a:fld id="{840F2CA3-D4AF-2E48-8AE5-45DB122618C8}" type="slidenum">
              <a:t>‹#›</a:t>
            </a:fld>
            <a:endParaRPr lang="et-EE"/>
          </a:p>
        </p:txBody>
      </p:sp>
    </p:spTree>
    <p:extLst>
      <p:ext uri="{BB962C8B-B14F-4D97-AF65-F5344CB8AC3E}">
        <p14:creationId xmlns:p14="http://schemas.microsoft.com/office/powerpoint/2010/main" val="34088541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5E84F1-28EC-7B40-AC13-713EFD4B895E}"/>
              </a:ext>
            </a:extLst>
          </p:cNvPr>
          <p:cNvSpPr>
            <a:spLocks noGrp="1"/>
          </p:cNvSpPr>
          <p:nvPr>
            <p:ph type="title" orient="vert"/>
          </p:nvPr>
        </p:nvSpPr>
        <p:spPr>
          <a:xfrm>
            <a:off x="7210425" y="446088"/>
            <a:ext cx="2168525" cy="584835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0555B2-E798-CF48-925C-1EEFECC4FD77}"/>
              </a:ext>
            </a:extLst>
          </p:cNvPr>
          <p:cNvSpPr>
            <a:spLocks noGrp="1"/>
          </p:cNvSpPr>
          <p:nvPr>
            <p:ph type="body" orient="vert" idx="1"/>
          </p:nvPr>
        </p:nvSpPr>
        <p:spPr>
          <a:xfrm>
            <a:off x="700088" y="446088"/>
            <a:ext cx="6357937" cy="58483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472F1-13B7-6949-B451-70F7392B2F60}"/>
              </a:ext>
            </a:extLst>
          </p:cNvPr>
          <p:cNvSpPr>
            <a:spLocks noGrp="1"/>
          </p:cNvSpPr>
          <p:nvPr>
            <p:ph type="dt" sz="half" idx="10"/>
          </p:nvPr>
        </p:nvSpPr>
        <p:spPr/>
        <p:txBody>
          <a:bodyPr/>
          <a:lstStyle/>
          <a:p>
            <a:pPr lvl="0"/>
            <a:endParaRPr lang="et-EE"/>
          </a:p>
        </p:txBody>
      </p:sp>
      <p:sp>
        <p:nvSpPr>
          <p:cNvPr id="5" name="Footer Placeholder 4">
            <a:extLst>
              <a:ext uri="{FF2B5EF4-FFF2-40B4-BE49-F238E27FC236}">
                <a16:creationId xmlns:a16="http://schemas.microsoft.com/office/drawing/2014/main" id="{44081432-8567-2B4E-9D27-FF19305FC6FA}"/>
              </a:ext>
            </a:extLst>
          </p:cNvPr>
          <p:cNvSpPr>
            <a:spLocks noGrp="1"/>
          </p:cNvSpPr>
          <p:nvPr>
            <p:ph type="ftr" sz="quarter" idx="11"/>
          </p:nvPr>
        </p:nvSpPr>
        <p:spPr/>
        <p:txBody>
          <a:bodyPr/>
          <a:lstStyle/>
          <a:p>
            <a:pPr lvl="0"/>
            <a:endParaRPr lang="et-EE"/>
          </a:p>
        </p:txBody>
      </p:sp>
      <p:sp>
        <p:nvSpPr>
          <p:cNvPr id="6" name="Slide Number Placeholder 5">
            <a:extLst>
              <a:ext uri="{FF2B5EF4-FFF2-40B4-BE49-F238E27FC236}">
                <a16:creationId xmlns:a16="http://schemas.microsoft.com/office/drawing/2014/main" id="{403B758E-9389-6A42-93A6-4364162B7D3B}"/>
              </a:ext>
            </a:extLst>
          </p:cNvPr>
          <p:cNvSpPr>
            <a:spLocks noGrp="1"/>
          </p:cNvSpPr>
          <p:nvPr>
            <p:ph type="sldNum" sz="quarter" idx="12"/>
          </p:nvPr>
        </p:nvSpPr>
        <p:spPr/>
        <p:txBody>
          <a:bodyPr/>
          <a:lstStyle/>
          <a:p>
            <a:pPr lvl="0"/>
            <a:fld id="{481006FE-EACC-034A-A2F0-8F23AEF8170F}" type="slidenum">
              <a:t>‹#›</a:t>
            </a:fld>
            <a:endParaRPr lang="et-EE"/>
          </a:p>
        </p:txBody>
      </p:sp>
    </p:spTree>
    <p:extLst>
      <p:ext uri="{BB962C8B-B14F-4D97-AF65-F5344CB8AC3E}">
        <p14:creationId xmlns:p14="http://schemas.microsoft.com/office/powerpoint/2010/main" val="1060787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91232-C176-684F-8F9E-E6D2051483DF}"/>
              </a:ext>
            </a:extLst>
          </p:cNvPr>
          <p:cNvSpPr>
            <a:spLocks noGrp="1"/>
          </p:cNvSpPr>
          <p:nvPr>
            <p:ph type="title"/>
          </p:nvPr>
        </p:nvSpPr>
        <p:spPr>
          <a:xfrm>
            <a:off x="687388" y="1884363"/>
            <a:ext cx="8694737" cy="31448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4979E16-F2EF-7346-9304-92CDDF7D602E}"/>
              </a:ext>
            </a:extLst>
          </p:cNvPr>
          <p:cNvSpPr>
            <a:spLocks noGrp="1"/>
          </p:cNvSpPr>
          <p:nvPr>
            <p:ph type="body" idx="1"/>
          </p:nvPr>
        </p:nvSpPr>
        <p:spPr>
          <a:xfrm>
            <a:off x="687388" y="5059363"/>
            <a:ext cx="8694737" cy="16525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813CC9D-0321-6C4A-8B3D-2F61DA6A1581}"/>
              </a:ext>
            </a:extLst>
          </p:cNvPr>
          <p:cNvSpPr>
            <a:spLocks noGrp="1"/>
          </p:cNvSpPr>
          <p:nvPr>
            <p:ph type="dt" sz="half" idx="10"/>
          </p:nvPr>
        </p:nvSpPr>
        <p:spPr/>
        <p:txBody>
          <a:bodyPr/>
          <a:lstStyle/>
          <a:p>
            <a:pPr lvl="0"/>
            <a:endParaRPr lang="et-EE"/>
          </a:p>
        </p:txBody>
      </p:sp>
      <p:sp>
        <p:nvSpPr>
          <p:cNvPr id="5" name="Footer Placeholder 4">
            <a:extLst>
              <a:ext uri="{FF2B5EF4-FFF2-40B4-BE49-F238E27FC236}">
                <a16:creationId xmlns:a16="http://schemas.microsoft.com/office/drawing/2014/main" id="{AF159FB3-BFBE-6245-8932-EDF869A9E3BD}"/>
              </a:ext>
            </a:extLst>
          </p:cNvPr>
          <p:cNvSpPr>
            <a:spLocks noGrp="1"/>
          </p:cNvSpPr>
          <p:nvPr>
            <p:ph type="ftr" sz="quarter" idx="11"/>
          </p:nvPr>
        </p:nvSpPr>
        <p:spPr/>
        <p:txBody>
          <a:bodyPr/>
          <a:lstStyle/>
          <a:p>
            <a:pPr lvl="0"/>
            <a:endParaRPr lang="et-EE"/>
          </a:p>
        </p:txBody>
      </p:sp>
      <p:sp>
        <p:nvSpPr>
          <p:cNvPr id="6" name="Slide Number Placeholder 5">
            <a:extLst>
              <a:ext uri="{FF2B5EF4-FFF2-40B4-BE49-F238E27FC236}">
                <a16:creationId xmlns:a16="http://schemas.microsoft.com/office/drawing/2014/main" id="{2140423A-8B2B-C941-89DA-7FF384A2B2BF}"/>
              </a:ext>
            </a:extLst>
          </p:cNvPr>
          <p:cNvSpPr>
            <a:spLocks noGrp="1"/>
          </p:cNvSpPr>
          <p:nvPr>
            <p:ph type="sldNum" sz="quarter" idx="12"/>
          </p:nvPr>
        </p:nvSpPr>
        <p:spPr/>
        <p:txBody>
          <a:bodyPr/>
          <a:lstStyle/>
          <a:p>
            <a:pPr lvl="0"/>
            <a:fld id="{F41FF11A-2A3C-2F49-8AB8-32DD3681D109}" type="slidenum">
              <a:t>‹#›</a:t>
            </a:fld>
            <a:endParaRPr lang="et-EE"/>
          </a:p>
        </p:txBody>
      </p:sp>
    </p:spTree>
    <p:extLst>
      <p:ext uri="{BB962C8B-B14F-4D97-AF65-F5344CB8AC3E}">
        <p14:creationId xmlns:p14="http://schemas.microsoft.com/office/powerpoint/2010/main" val="3412900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647AB-F2AE-FE46-8291-5A9C3EC566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80ED71-3EA1-E44A-8E2C-CD9C249769F0}"/>
              </a:ext>
            </a:extLst>
          </p:cNvPr>
          <p:cNvSpPr>
            <a:spLocks noGrp="1"/>
          </p:cNvSpPr>
          <p:nvPr>
            <p:ph sz="half" idx="1"/>
          </p:nvPr>
        </p:nvSpPr>
        <p:spPr>
          <a:xfrm>
            <a:off x="503238" y="1768475"/>
            <a:ext cx="4459287" cy="4384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709E6D-91A8-4F49-80A9-9B236D49DEB7}"/>
              </a:ext>
            </a:extLst>
          </p:cNvPr>
          <p:cNvSpPr>
            <a:spLocks noGrp="1"/>
          </p:cNvSpPr>
          <p:nvPr>
            <p:ph sz="half" idx="2"/>
          </p:nvPr>
        </p:nvSpPr>
        <p:spPr>
          <a:xfrm>
            <a:off x="5114925" y="1768475"/>
            <a:ext cx="4460875" cy="4384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16946D2-A1CF-AF4B-AE6B-487D8B5AD4BE}"/>
              </a:ext>
            </a:extLst>
          </p:cNvPr>
          <p:cNvSpPr>
            <a:spLocks noGrp="1"/>
          </p:cNvSpPr>
          <p:nvPr>
            <p:ph type="dt" sz="half" idx="10"/>
          </p:nvPr>
        </p:nvSpPr>
        <p:spPr/>
        <p:txBody>
          <a:bodyPr/>
          <a:lstStyle/>
          <a:p>
            <a:pPr lvl="0"/>
            <a:endParaRPr lang="et-EE"/>
          </a:p>
        </p:txBody>
      </p:sp>
      <p:sp>
        <p:nvSpPr>
          <p:cNvPr id="6" name="Footer Placeholder 5">
            <a:extLst>
              <a:ext uri="{FF2B5EF4-FFF2-40B4-BE49-F238E27FC236}">
                <a16:creationId xmlns:a16="http://schemas.microsoft.com/office/drawing/2014/main" id="{9E8B2654-184B-8748-99F7-AE9BF38DC78D}"/>
              </a:ext>
            </a:extLst>
          </p:cNvPr>
          <p:cNvSpPr>
            <a:spLocks noGrp="1"/>
          </p:cNvSpPr>
          <p:nvPr>
            <p:ph type="ftr" sz="quarter" idx="11"/>
          </p:nvPr>
        </p:nvSpPr>
        <p:spPr/>
        <p:txBody>
          <a:bodyPr/>
          <a:lstStyle/>
          <a:p>
            <a:pPr lvl="0"/>
            <a:endParaRPr lang="et-EE"/>
          </a:p>
        </p:txBody>
      </p:sp>
      <p:sp>
        <p:nvSpPr>
          <p:cNvPr id="7" name="Slide Number Placeholder 6">
            <a:extLst>
              <a:ext uri="{FF2B5EF4-FFF2-40B4-BE49-F238E27FC236}">
                <a16:creationId xmlns:a16="http://schemas.microsoft.com/office/drawing/2014/main" id="{D0C3F1A2-96F5-B046-84C2-9A4EF5EF3ADC}"/>
              </a:ext>
            </a:extLst>
          </p:cNvPr>
          <p:cNvSpPr>
            <a:spLocks noGrp="1"/>
          </p:cNvSpPr>
          <p:nvPr>
            <p:ph type="sldNum" sz="quarter" idx="12"/>
          </p:nvPr>
        </p:nvSpPr>
        <p:spPr/>
        <p:txBody>
          <a:bodyPr/>
          <a:lstStyle/>
          <a:p>
            <a:pPr lvl="0"/>
            <a:fld id="{C8D433A4-0EE5-0D46-A9B2-EB5C958CB3CA}" type="slidenum">
              <a:t>‹#›</a:t>
            </a:fld>
            <a:endParaRPr lang="et-EE"/>
          </a:p>
        </p:txBody>
      </p:sp>
    </p:spTree>
    <p:extLst>
      <p:ext uri="{BB962C8B-B14F-4D97-AF65-F5344CB8AC3E}">
        <p14:creationId xmlns:p14="http://schemas.microsoft.com/office/powerpoint/2010/main" val="2320822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8818E-30E9-8E45-A79F-690B67651071}"/>
              </a:ext>
            </a:extLst>
          </p:cNvPr>
          <p:cNvSpPr>
            <a:spLocks noGrp="1"/>
          </p:cNvSpPr>
          <p:nvPr>
            <p:ph type="title"/>
          </p:nvPr>
        </p:nvSpPr>
        <p:spPr>
          <a:xfrm>
            <a:off x="693738" y="403225"/>
            <a:ext cx="8694737" cy="14605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125A4B4E-397B-A749-BA68-7B2A08B08C99}"/>
              </a:ext>
            </a:extLst>
          </p:cNvPr>
          <p:cNvSpPr>
            <a:spLocks noGrp="1"/>
          </p:cNvSpPr>
          <p:nvPr>
            <p:ph type="body" idx="1"/>
          </p:nvPr>
        </p:nvSpPr>
        <p:spPr>
          <a:xfrm>
            <a:off x="693738" y="1852613"/>
            <a:ext cx="4265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ECD8A1-82E1-4546-AD06-A18E8BDC72CF}"/>
              </a:ext>
            </a:extLst>
          </p:cNvPr>
          <p:cNvSpPr>
            <a:spLocks noGrp="1"/>
          </p:cNvSpPr>
          <p:nvPr>
            <p:ph sz="half" idx="2"/>
          </p:nvPr>
        </p:nvSpPr>
        <p:spPr>
          <a:xfrm>
            <a:off x="693738" y="2760663"/>
            <a:ext cx="4265612" cy="4062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D55ED5-B07B-444E-9FD9-5D3AAED5DE98}"/>
              </a:ext>
            </a:extLst>
          </p:cNvPr>
          <p:cNvSpPr>
            <a:spLocks noGrp="1"/>
          </p:cNvSpPr>
          <p:nvPr>
            <p:ph type="body" sz="quarter" idx="3"/>
          </p:nvPr>
        </p:nvSpPr>
        <p:spPr>
          <a:xfrm>
            <a:off x="5103813" y="1852613"/>
            <a:ext cx="42846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AD4CB2-1B59-0746-8881-73A5E91DA952}"/>
              </a:ext>
            </a:extLst>
          </p:cNvPr>
          <p:cNvSpPr>
            <a:spLocks noGrp="1"/>
          </p:cNvSpPr>
          <p:nvPr>
            <p:ph sz="quarter" idx="4"/>
          </p:nvPr>
        </p:nvSpPr>
        <p:spPr>
          <a:xfrm>
            <a:off x="5103813" y="2760663"/>
            <a:ext cx="4284662" cy="4062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44E5A8C-8246-DE48-BF10-D781BFEF2F3E}"/>
              </a:ext>
            </a:extLst>
          </p:cNvPr>
          <p:cNvSpPr>
            <a:spLocks noGrp="1"/>
          </p:cNvSpPr>
          <p:nvPr>
            <p:ph type="dt" sz="half" idx="10"/>
          </p:nvPr>
        </p:nvSpPr>
        <p:spPr/>
        <p:txBody>
          <a:bodyPr/>
          <a:lstStyle/>
          <a:p>
            <a:pPr lvl="0"/>
            <a:endParaRPr lang="et-EE"/>
          </a:p>
        </p:txBody>
      </p:sp>
      <p:sp>
        <p:nvSpPr>
          <p:cNvPr id="8" name="Footer Placeholder 7">
            <a:extLst>
              <a:ext uri="{FF2B5EF4-FFF2-40B4-BE49-F238E27FC236}">
                <a16:creationId xmlns:a16="http://schemas.microsoft.com/office/drawing/2014/main" id="{0A637B80-319A-A549-9525-17EB6918DA06}"/>
              </a:ext>
            </a:extLst>
          </p:cNvPr>
          <p:cNvSpPr>
            <a:spLocks noGrp="1"/>
          </p:cNvSpPr>
          <p:nvPr>
            <p:ph type="ftr" sz="quarter" idx="11"/>
          </p:nvPr>
        </p:nvSpPr>
        <p:spPr/>
        <p:txBody>
          <a:bodyPr/>
          <a:lstStyle/>
          <a:p>
            <a:pPr lvl="0"/>
            <a:endParaRPr lang="et-EE"/>
          </a:p>
        </p:txBody>
      </p:sp>
      <p:sp>
        <p:nvSpPr>
          <p:cNvPr id="9" name="Slide Number Placeholder 8">
            <a:extLst>
              <a:ext uri="{FF2B5EF4-FFF2-40B4-BE49-F238E27FC236}">
                <a16:creationId xmlns:a16="http://schemas.microsoft.com/office/drawing/2014/main" id="{82DCCC7D-E0E1-7944-A5EE-F4FA2A0C979E}"/>
              </a:ext>
            </a:extLst>
          </p:cNvPr>
          <p:cNvSpPr>
            <a:spLocks noGrp="1"/>
          </p:cNvSpPr>
          <p:nvPr>
            <p:ph type="sldNum" sz="quarter" idx="12"/>
          </p:nvPr>
        </p:nvSpPr>
        <p:spPr/>
        <p:txBody>
          <a:bodyPr/>
          <a:lstStyle/>
          <a:p>
            <a:pPr lvl="0"/>
            <a:fld id="{6D0B0632-9FB3-C348-B300-8B1ECD400134}" type="slidenum">
              <a:t>‹#›</a:t>
            </a:fld>
            <a:endParaRPr lang="et-EE"/>
          </a:p>
        </p:txBody>
      </p:sp>
    </p:spTree>
    <p:extLst>
      <p:ext uri="{BB962C8B-B14F-4D97-AF65-F5344CB8AC3E}">
        <p14:creationId xmlns:p14="http://schemas.microsoft.com/office/powerpoint/2010/main" val="24150639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8E625-89D7-F846-9187-63804BDF9B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4AC7D13-F8B5-B545-8D41-F78EC66A5621}"/>
              </a:ext>
            </a:extLst>
          </p:cNvPr>
          <p:cNvSpPr>
            <a:spLocks noGrp="1"/>
          </p:cNvSpPr>
          <p:nvPr>
            <p:ph type="dt" sz="half" idx="10"/>
          </p:nvPr>
        </p:nvSpPr>
        <p:spPr/>
        <p:txBody>
          <a:bodyPr/>
          <a:lstStyle/>
          <a:p>
            <a:pPr lvl="0"/>
            <a:endParaRPr lang="et-EE"/>
          </a:p>
        </p:txBody>
      </p:sp>
      <p:sp>
        <p:nvSpPr>
          <p:cNvPr id="4" name="Footer Placeholder 3">
            <a:extLst>
              <a:ext uri="{FF2B5EF4-FFF2-40B4-BE49-F238E27FC236}">
                <a16:creationId xmlns:a16="http://schemas.microsoft.com/office/drawing/2014/main" id="{A316F52C-2093-1040-B67D-0CB16E24BA28}"/>
              </a:ext>
            </a:extLst>
          </p:cNvPr>
          <p:cNvSpPr>
            <a:spLocks noGrp="1"/>
          </p:cNvSpPr>
          <p:nvPr>
            <p:ph type="ftr" sz="quarter" idx="11"/>
          </p:nvPr>
        </p:nvSpPr>
        <p:spPr/>
        <p:txBody>
          <a:bodyPr/>
          <a:lstStyle/>
          <a:p>
            <a:pPr lvl="0"/>
            <a:endParaRPr lang="et-EE"/>
          </a:p>
        </p:txBody>
      </p:sp>
      <p:sp>
        <p:nvSpPr>
          <p:cNvPr id="5" name="Slide Number Placeholder 4">
            <a:extLst>
              <a:ext uri="{FF2B5EF4-FFF2-40B4-BE49-F238E27FC236}">
                <a16:creationId xmlns:a16="http://schemas.microsoft.com/office/drawing/2014/main" id="{AAC34E8F-AAEE-0B4D-9D00-52FF3D90E9CB}"/>
              </a:ext>
            </a:extLst>
          </p:cNvPr>
          <p:cNvSpPr>
            <a:spLocks noGrp="1"/>
          </p:cNvSpPr>
          <p:nvPr>
            <p:ph type="sldNum" sz="quarter" idx="12"/>
          </p:nvPr>
        </p:nvSpPr>
        <p:spPr/>
        <p:txBody>
          <a:bodyPr/>
          <a:lstStyle/>
          <a:p>
            <a:pPr lvl="0"/>
            <a:fld id="{867380FC-0B07-224F-81E4-3D8C7B9B8A84}" type="slidenum">
              <a:t>‹#›</a:t>
            </a:fld>
            <a:endParaRPr lang="et-EE"/>
          </a:p>
        </p:txBody>
      </p:sp>
    </p:spTree>
    <p:extLst>
      <p:ext uri="{BB962C8B-B14F-4D97-AF65-F5344CB8AC3E}">
        <p14:creationId xmlns:p14="http://schemas.microsoft.com/office/powerpoint/2010/main" val="3041178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43C7C4-E555-654C-8C63-4630EF93413A}"/>
              </a:ext>
            </a:extLst>
          </p:cNvPr>
          <p:cNvSpPr>
            <a:spLocks noGrp="1"/>
          </p:cNvSpPr>
          <p:nvPr>
            <p:ph type="dt" sz="half" idx="10"/>
          </p:nvPr>
        </p:nvSpPr>
        <p:spPr/>
        <p:txBody>
          <a:bodyPr/>
          <a:lstStyle/>
          <a:p>
            <a:pPr lvl="0"/>
            <a:endParaRPr lang="et-EE"/>
          </a:p>
        </p:txBody>
      </p:sp>
      <p:sp>
        <p:nvSpPr>
          <p:cNvPr id="3" name="Footer Placeholder 2">
            <a:extLst>
              <a:ext uri="{FF2B5EF4-FFF2-40B4-BE49-F238E27FC236}">
                <a16:creationId xmlns:a16="http://schemas.microsoft.com/office/drawing/2014/main" id="{E8AF1CCF-0174-2343-B053-DBD77C9365A9}"/>
              </a:ext>
            </a:extLst>
          </p:cNvPr>
          <p:cNvSpPr>
            <a:spLocks noGrp="1"/>
          </p:cNvSpPr>
          <p:nvPr>
            <p:ph type="ftr" sz="quarter" idx="11"/>
          </p:nvPr>
        </p:nvSpPr>
        <p:spPr/>
        <p:txBody>
          <a:bodyPr/>
          <a:lstStyle/>
          <a:p>
            <a:pPr lvl="0"/>
            <a:endParaRPr lang="et-EE"/>
          </a:p>
        </p:txBody>
      </p:sp>
      <p:sp>
        <p:nvSpPr>
          <p:cNvPr id="4" name="Slide Number Placeholder 3">
            <a:extLst>
              <a:ext uri="{FF2B5EF4-FFF2-40B4-BE49-F238E27FC236}">
                <a16:creationId xmlns:a16="http://schemas.microsoft.com/office/drawing/2014/main" id="{1ADBE7DC-1B17-6A40-8AD4-F1F273B5F6D3}"/>
              </a:ext>
            </a:extLst>
          </p:cNvPr>
          <p:cNvSpPr>
            <a:spLocks noGrp="1"/>
          </p:cNvSpPr>
          <p:nvPr>
            <p:ph type="sldNum" sz="quarter" idx="12"/>
          </p:nvPr>
        </p:nvSpPr>
        <p:spPr/>
        <p:txBody>
          <a:bodyPr/>
          <a:lstStyle/>
          <a:p>
            <a:pPr lvl="0"/>
            <a:fld id="{08A2B19B-6EC4-FE47-BF93-C90F3FA77B5F}" type="slidenum">
              <a:t>‹#›</a:t>
            </a:fld>
            <a:endParaRPr lang="et-EE"/>
          </a:p>
        </p:txBody>
      </p:sp>
    </p:spTree>
    <p:extLst>
      <p:ext uri="{BB962C8B-B14F-4D97-AF65-F5344CB8AC3E}">
        <p14:creationId xmlns:p14="http://schemas.microsoft.com/office/powerpoint/2010/main" val="504881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6DE3F-5BEE-1C4A-9360-45477D34F9FF}"/>
              </a:ext>
            </a:extLst>
          </p:cNvPr>
          <p:cNvSpPr>
            <a:spLocks noGrp="1"/>
          </p:cNvSpPr>
          <p:nvPr>
            <p:ph type="title"/>
          </p:nvPr>
        </p:nvSpPr>
        <p:spPr>
          <a:xfrm>
            <a:off x="693738" y="503238"/>
            <a:ext cx="3251200" cy="17653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46901F3-CDDE-4242-9FE5-CCD0984214C5}"/>
              </a:ext>
            </a:extLst>
          </p:cNvPr>
          <p:cNvSpPr>
            <a:spLocks noGrp="1"/>
          </p:cNvSpPr>
          <p:nvPr>
            <p:ph idx="1"/>
          </p:nvPr>
        </p:nvSpPr>
        <p:spPr>
          <a:xfrm>
            <a:off x="4286250" y="1089025"/>
            <a:ext cx="510222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D1B5BE0-F0AE-2245-B890-2518FB3ACBFC}"/>
              </a:ext>
            </a:extLst>
          </p:cNvPr>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0D7048-74D1-B04D-BE82-F78CBE6B0034}"/>
              </a:ext>
            </a:extLst>
          </p:cNvPr>
          <p:cNvSpPr>
            <a:spLocks noGrp="1"/>
          </p:cNvSpPr>
          <p:nvPr>
            <p:ph type="dt" sz="half" idx="10"/>
          </p:nvPr>
        </p:nvSpPr>
        <p:spPr/>
        <p:txBody>
          <a:bodyPr/>
          <a:lstStyle/>
          <a:p>
            <a:pPr lvl="0"/>
            <a:endParaRPr lang="et-EE"/>
          </a:p>
        </p:txBody>
      </p:sp>
      <p:sp>
        <p:nvSpPr>
          <p:cNvPr id="6" name="Footer Placeholder 5">
            <a:extLst>
              <a:ext uri="{FF2B5EF4-FFF2-40B4-BE49-F238E27FC236}">
                <a16:creationId xmlns:a16="http://schemas.microsoft.com/office/drawing/2014/main" id="{29E12B76-D69E-8B4C-B29B-BA72B61540A1}"/>
              </a:ext>
            </a:extLst>
          </p:cNvPr>
          <p:cNvSpPr>
            <a:spLocks noGrp="1"/>
          </p:cNvSpPr>
          <p:nvPr>
            <p:ph type="ftr" sz="quarter" idx="11"/>
          </p:nvPr>
        </p:nvSpPr>
        <p:spPr/>
        <p:txBody>
          <a:bodyPr/>
          <a:lstStyle/>
          <a:p>
            <a:pPr lvl="0"/>
            <a:endParaRPr lang="et-EE"/>
          </a:p>
        </p:txBody>
      </p:sp>
      <p:sp>
        <p:nvSpPr>
          <p:cNvPr id="7" name="Slide Number Placeholder 6">
            <a:extLst>
              <a:ext uri="{FF2B5EF4-FFF2-40B4-BE49-F238E27FC236}">
                <a16:creationId xmlns:a16="http://schemas.microsoft.com/office/drawing/2014/main" id="{143EAE45-868D-7A45-8BA7-851BCDE89693}"/>
              </a:ext>
            </a:extLst>
          </p:cNvPr>
          <p:cNvSpPr>
            <a:spLocks noGrp="1"/>
          </p:cNvSpPr>
          <p:nvPr>
            <p:ph type="sldNum" sz="quarter" idx="12"/>
          </p:nvPr>
        </p:nvSpPr>
        <p:spPr/>
        <p:txBody>
          <a:bodyPr/>
          <a:lstStyle/>
          <a:p>
            <a:pPr lvl="0"/>
            <a:fld id="{77DAB583-0870-324D-AB7B-6FE07036C39B}" type="slidenum">
              <a:t>‹#›</a:t>
            </a:fld>
            <a:endParaRPr lang="et-EE"/>
          </a:p>
        </p:txBody>
      </p:sp>
    </p:spTree>
    <p:extLst>
      <p:ext uri="{BB962C8B-B14F-4D97-AF65-F5344CB8AC3E}">
        <p14:creationId xmlns:p14="http://schemas.microsoft.com/office/powerpoint/2010/main" val="3474018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F8684-26EC-A848-948F-56B773444CBB}"/>
              </a:ext>
            </a:extLst>
          </p:cNvPr>
          <p:cNvSpPr>
            <a:spLocks noGrp="1"/>
          </p:cNvSpPr>
          <p:nvPr>
            <p:ph type="title"/>
          </p:nvPr>
        </p:nvSpPr>
        <p:spPr>
          <a:xfrm>
            <a:off x="693738" y="503238"/>
            <a:ext cx="3251200" cy="17653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41BE26-0533-244C-9F9F-03B5094A221B}"/>
              </a:ext>
            </a:extLst>
          </p:cNvPr>
          <p:cNvSpPr>
            <a:spLocks noGrp="1"/>
          </p:cNvSpPr>
          <p:nvPr>
            <p:ph type="pic" idx="1"/>
          </p:nvPr>
        </p:nvSpPr>
        <p:spPr>
          <a:xfrm>
            <a:off x="4286250" y="1089025"/>
            <a:ext cx="510222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AD50517-35BC-7F48-B24E-DE56FC4252A8}"/>
              </a:ext>
            </a:extLst>
          </p:cNvPr>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A1923A-6F08-4941-8EBD-1E64376E3D82}"/>
              </a:ext>
            </a:extLst>
          </p:cNvPr>
          <p:cNvSpPr>
            <a:spLocks noGrp="1"/>
          </p:cNvSpPr>
          <p:nvPr>
            <p:ph type="dt" sz="half" idx="10"/>
          </p:nvPr>
        </p:nvSpPr>
        <p:spPr/>
        <p:txBody>
          <a:bodyPr/>
          <a:lstStyle/>
          <a:p>
            <a:pPr lvl="0"/>
            <a:endParaRPr lang="et-EE"/>
          </a:p>
        </p:txBody>
      </p:sp>
      <p:sp>
        <p:nvSpPr>
          <p:cNvPr id="6" name="Footer Placeholder 5">
            <a:extLst>
              <a:ext uri="{FF2B5EF4-FFF2-40B4-BE49-F238E27FC236}">
                <a16:creationId xmlns:a16="http://schemas.microsoft.com/office/drawing/2014/main" id="{5A999D92-BD67-E946-BCA5-AEDF3555A001}"/>
              </a:ext>
            </a:extLst>
          </p:cNvPr>
          <p:cNvSpPr>
            <a:spLocks noGrp="1"/>
          </p:cNvSpPr>
          <p:nvPr>
            <p:ph type="ftr" sz="quarter" idx="11"/>
          </p:nvPr>
        </p:nvSpPr>
        <p:spPr/>
        <p:txBody>
          <a:bodyPr/>
          <a:lstStyle/>
          <a:p>
            <a:pPr lvl="0"/>
            <a:endParaRPr lang="et-EE"/>
          </a:p>
        </p:txBody>
      </p:sp>
      <p:sp>
        <p:nvSpPr>
          <p:cNvPr id="7" name="Slide Number Placeholder 6">
            <a:extLst>
              <a:ext uri="{FF2B5EF4-FFF2-40B4-BE49-F238E27FC236}">
                <a16:creationId xmlns:a16="http://schemas.microsoft.com/office/drawing/2014/main" id="{162CA236-3C26-AC4A-87AA-E109764EFDBB}"/>
              </a:ext>
            </a:extLst>
          </p:cNvPr>
          <p:cNvSpPr>
            <a:spLocks noGrp="1"/>
          </p:cNvSpPr>
          <p:nvPr>
            <p:ph type="sldNum" sz="quarter" idx="12"/>
          </p:nvPr>
        </p:nvSpPr>
        <p:spPr/>
        <p:txBody>
          <a:bodyPr/>
          <a:lstStyle/>
          <a:p>
            <a:pPr lvl="0"/>
            <a:fld id="{5FFA3D2C-63D8-D746-9211-8A567B4347DD}" type="slidenum">
              <a:t>‹#›</a:t>
            </a:fld>
            <a:endParaRPr lang="et-EE"/>
          </a:p>
        </p:txBody>
      </p:sp>
    </p:spTree>
    <p:extLst>
      <p:ext uri="{BB962C8B-B14F-4D97-AF65-F5344CB8AC3E}">
        <p14:creationId xmlns:p14="http://schemas.microsoft.com/office/powerpoint/2010/main" val="34659834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353F71-32B9-6449-BD22-058B80C77987}"/>
              </a:ext>
            </a:extLst>
          </p:cNvPr>
          <p:cNvSpPr txBox="1">
            <a:spLocks noGrp="1"/>
          </p:cNvSpPr>
          <p:nvPr>
            <p:ph type="title"/>
          </p:nvPr>
        </p:nvSpPr>
        <p:spPr>
          <a:xfrm>
            <a:off x="503999" y="301320"/>
            <a:ext cx="9071640" cy="1262160"/>
          </a:xfrm>
          <a:prstGeom prst="rect">
            <a:avLst/>
          </a:prstGeom>
          <a:noFill/>
          <a:ln>
            <a:noFill/>
          </a:ln>
        </p:spPr>
        <p:txBody>
          <a:bodyPr lIns="0" tIns="0" rIns="0" bIns="0" anchor="ctr"/>
          <a:lstStyle/>
          <a:p>
            <a:endParaRPr lang="et-EE"/>
          </a:p>
        </p:txBody>
      </p:sp>
      <p:sp>
        <p:nvSpPr>
          <p:cNvPr id="3" name="Text Placeholder 2">
            <a:extLst>
              <a:ext uri="{FF2B5EF4-FFF2-40B4-BE49-F238E27FC236}">
                <a16:creationId xmlns:a16="http://schemas.microsoft.com/office/drawing/2014/main" id="{DBBC8D5E-4EDE-284B-A04A-3DA23CFD8A31}"/>
              </a:ext>
            </a:extLst>
          </p:cNvPr>
          <p:cNvSpPr txBox="1">
            <a:spLocks noGrp="1"/>
          </p:cNvSpPr>
          <p:nvPr>
            <p:ph type="body" idx="1"/>
          </p:nvPr>
        </p:nvSpPr>
        <p:spPr>
          <a:xfrm>
            <a:off x="503999" y="1769040"/>
            <a:ext cx="9071640" cy="4384440"/>
          </a:xfrm>
          <a:prstGeom prst="rect">
            <a:avLst/>
          </a:prstGeom>
          <a:noFill/>
          <a:ln>
            <a:noFill/>
          </a:ln>
        </p:spPr>
        <p:txBody>
          <a:bodyPr lIns="0" tIns="0" rIns="0" bIns="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t-EE"/>
          </a:p>
        </p:txBody>
      </p:sp>
      <p:sp>
        <p:nvSpPr>
          <p:cNvPr id="4" name="Date Placeholder 3">
            <a:extLst>
              <a:ext uri="{FF2B5EF4-FFF2-40B4-BE49-F238E27FC236}">
                <a16:creationId xmlns:a16="http://schemas.microsoft.com/office/drawing/2014/main" id="{391FFB9A-BEB5-9A4B-B1ED-F471D114BBB2}"/>
              </a:ext>
            </a:extLst>
          </p:cNvPr>
          <p:cNvSpPr txBox="1">
            <a:spLocks noGrp="1"/>
          </p:cNvSpPr>
          <p:nvPr>
            <p:ph type="dt" sz="half" idx="2"/>
          </p:nvPr>
        </p:nvSpPr>
        <p:spPr>
          <a:xfrm>
            <a:off x="503999" y="6887160"/>
            <a:ext cx="2348280" cy="521280"/>
          </a:xfrm>
          <a:prstGeom prst="rect">
            <a:avLst/>
          </a:prstGeom>
          <a:noFill/>
          <a:ln>
            <a:noFill/>
          </a:ln>
        </p:spPr>
        <p:txBody>
          <a:bodyPr lIns="0" tIns="0" rIns="0" bIns="0" anchorCtr="0">
            <a:noAutofit/>
          </a:bodyPr>
          <a:lstStyle>
            <a:lvl1pPr lvl="0" hangingPunct="0">
              <a:buNone/>
              <a:tabLst/>
              <a:defRPr lang="et-EE" sz="1400" kern="1200">
                <a:latin typeface="Liberation Serif" pitchFamily="18"/>
                <a:ea typeface="DejaVu Sans" pitchFamily="2"/>
                <a:cs typeface="DejaVu Sans" pitchFamily="2"/>
              </a:defRPr>
            </a:lvl1pPr>
          </a:lstStyle>
          <a:p>
            <a:pPr lvl="0"/>
            <a:endParaRPr lang="et-EE"/>
          </a:p>
        </p:txBody>
      </p:sp>
      <p:sp>
        <p:nvSpPr>
          <p:cNvPr id="5" name="Footer Placeholder 4">
            <a:extLst>
              <a:ext uri="{FF2B5EF4-FFF2-40B4-BE49-F238E27FC236}">
                <a16:creationId xmlns:a16="http://schemas.microsoft.com/office/drawing/2014/main" id="{1B94DF2C-9E2E-B947-87C2-158F3231B91E}"/>
              </a:ext>
            </a:extLst>
          </p:cNvPr>
          <p:cNvSpPr txBox="1">
            <a:spLocks noGrp="1"/>
          </p:cNvSpPr>
          <p:nvPr>
            <p:ph type="ftr" sz="quarter" idx="3"/>
          </p:nvPr>
        </p:nvSpPr>
        <p:spPr>
          <a:xfrm>
            <a:off x="3447360" y="6887160"/>
            <a:ext cx="3195000" cy="521280"/>
          </a:xfrm>
          <a:prstGeom prst="rect">
            <a:avLst/>
          </a:prstGeom>
          <a:noFill/>
          <a:ln>
            <a:noFill/>
          </a:ln>
        </p:spPr>
        <p:txBody>
          <a:bodyPr lIns="0" tIns="0" rIns="0" bIns="0" anchorCtr="0">
            <a:noAutofit/>
          </a:bodyPr>
          <a:lstStyle>
            <a:lvl1pPr lvl="0" algn="ctr" hangingPunct="0">
              <a:buNone/>
              <a:tabLst/>
              <a:defRPr lang="et-EE" sz="1400" kern="1200">
                <a:latin typeface="Liberation Serif" pitchFamily="18"/>
                <a:ea typeface="DejaVu Sans" pitchFamily="2"/>
                <a:cs typeface="DejaVu Sans" pitchFamily="2"/>
              </a:defRPr>
            </a:lvl1pPr>
          </a:lstStyle>
          <a:p>
            <a:pPr lvl="0"/>
            <a:endParaRPr lang="et-EE"/>
          </a:p>
        </p:txBody>
      </p:sp>
      <p:sp>
        <p:nvSpPr>
          <p:cNvPr id="6" name="Slide Number Placeholder 5">
            <a:extLst>
              <a:ext uri="{FF2B5EF4-FFF2-40B4-BE49-F238E27FC236}">
                <a16:creationId xmlns:a16="http://schemas.microsoft.com/office/drawing/2014/main" id="{D50CBB59-C81C-F343-93DB-88B3BCBEC6B7}"/>
              </a:ext>
            </a:extLst>
          </p:cNvPr>
          <p:cNvSpPr txBox="1">
            <a:spLocks noGrp="1"/>
          </p:cNvSpPr>
          <p:nvPr>
            <p:ph type="sldNum" sz="quarter" idx="4"/>
          </p:nvPr>
        </p:nvSpPr>
        <p:spPr>
          <a:xfrm>
            <a:off x="7227360" y="6887160"/>
            <a:ext cx="2348280" cy="521280"/>
          </a:xfrm>
          <a:prstGeom prst="rect">
            <a:avLst/>
          </a:prstGeom>
          <a:noFill/>
          <a:ln>
            <a:noFill/>
          </a:ln>
        </p:spPr>
        <p:txBody>
          <a:bodyPr lIns="0" tIns="0" rIns="0" bIns="0" anchorCtr="0">
            <a:noAutofit/>
          </a:bodyPr>
          <a:lstStyle>
            <a:lvl1pPr lvl="0" algn="r" hangingPunct="0">
              <a:buNone/>
              <a:tabLst/>
              <a:defRPr lang="et-EE" sz="1400" kern="1200">
                <a:latin typeface="Liberation Serif" pitchFamily="18"/>
                <a:ea typeface="DejaVu Sans" pitchFamily="2"/>
                <a:cs typeface="DejaVu Sans" pitchFamily="2"/>
              </a:defRPr>
            </a:lvl1pPr>
          </a:lstStyle>
          <a:p>
            <a:pPr lvl="0"/>
            <a:fld id="{3E31B7BA-DD1D-4E42-A7B2-D62801FD97C4}" type="slidenum">
              <a:t>‹#›</a:t>
            </a:fld>
            <a:endParaRPr lang="et-E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hangingPunct="0">
        <a:tabLst/>
        <a:defRPr lang="et-EE" sz="4400" b="0" i="0" u="none" strike="noStrike" kern="1200" cap="none">
          <a:ln>
            <a:noFill/>
          </a:ln>
          <a:highlight>
            <a:scrgbClr r="0" g="0" b="0">
              <a:alpha val="0"/>
            </a:scrgbClr>
          </a:highlight>
          <a:latin typeface="Liberation Sans" pitchFamily="18"/>
        </a:defRPr>
      </a:lvl1pPr>
    </p:titleStyle>
    <p:bodyStyle>
      <a:lvl1pPr hangingPunct="0">
        <a:spcBef>
          <a:spcPts val="1417"/>
        </a:spcBef>
        <a:spcAft>
          <a:spcPts val="0"/>
        </a:spcAft>
        <a:tabLst/>
        <a:defRPr lang="et-EE" sz="3200" b="0" i="0" u="none" strike="noStrike" kern="1200" cap="none">
          <a:ln>
            <a:noFill/>
          </a:ln>
          <a:highlight>
            <a:scrgbClr r="0" g="0" b="0">
              <a:alpha val="0"/>
            </a:scrgbClr>
          </a:highlight>
          <a:latin typeface="Liberation Sans" pitchFamily="18"/>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56A513-EB79-BD41-B2F8-A90B1F1B3A8D}"/>
              </a:ext>
            </a:extLst>
          </p:cNvPr>
          <p:cNvSpPr txBox="1">
            <a:spLocks noGrp="1"/>
          </p:cNvSpPr>
          <p:nvPr>
            <p:ph type="title"/>
          </p:nvPr>
        </p:nvSpPr>
        <p:spPr>
          <a:xfrm>
            <a:off x="700560" y="446039"/>
            <a:ext cx="8678880" cy="1199880"/>
          </a:xfrm>
          <a:prstGeom prst="rect">
            <a:avLst/>
          </a:prstGeom>
          <a:noFill/>
          <a:ln>
            <a:noFill/>
          </a:ln>
        </p:spPr>
        <p:txBody>
          <a:bodyPr lIns="0" tIns="0" rIns="0" bIns="0" anchor="ctr"/>
          <a:lstStyle/>
          <a:p>
            <a:endParaRPr lang="et-EE"/>
          </a:p>
        </p:txBody>
      </p:sp>
      <p:sp>
        <p:nvSpPr>
          <p:cNvPr id="3" name="Text Placeholder 2">
            <a:extLst>
              <a:ext uri="{FF2B5EF4-FFF2-40B4-BE49-F238E27FC236}">
                <a16:creationId xmlns:a16="http://schemas.microsoft.com/office/drawing/2014/main" id="{57B1F67E-C590-F848-9F27-CF184737410A}"/>
              </a:ext>
            </a:extLst>
          </p:cNvPr>
          <p:cNvSpPr txBox="1">
            <a:spLocks noGrp="1"/>
          </p:cNvSpPr>
          <p:nvPr>
            <p:ph type="body" idx="1"/>
          </p:nvPr>
        </p:nvSpPr>
        <p:spPr>
          <a:xfrm>
            <a:off x="700560" y="1841039"/>
            <a:ext cx="8678880" cy="4453200"/>
          </a:xfrm>
          <a:prstGeom prst="rect">
            <a:avLst/>
          </a:prstGeom>
          <a:noFill/>
          <a:ln>
            <a:noFill/>
          </a:ln>
        </p:spPr>
        <p:txBody>
          <a:bodyPr lIns="0" tIns="0" rIns="0" bIns="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t-EE"/>
          </a:p>
        </p:txBody>
      </p:sp>
      <p:sp>
        <p:nvSpPr>
          <p:cNvPr id="4" name="Date Placeholder 3">
            <a:extLst>
              <a:ext uri="{FF2B5EF4-FFF2-40B4-BE49-F238E27FC236}">
                <a16:creationId xmlns:a16="http://schemas.microsoft.com/office/drawing/2014/main" id="{079062E4-35A7-0B4E-8A30-B81B90A237E8}"/>
              </a:ext>
            </a:extLst>
          </p:cNvPr>
          <p:cNvSpPr txBox="1">
            <a:spLocks noGrp="1"/>
          </p:cNvSpPr>
          <p:nvPr>
            <p:ph type="dt" sz="half" idx="2"/>
          </p:nvPr>
        </p:nvSpPr>
        <p:spPr>
          <a:xfrm>
            <a:off x="143280" y="7146720"/>
            <a:ext cx="2348280" cy="521280"/>
          </a:xfrm>
          <a:prstGeom prst="rect">
            <a:avLst/>
          </a:prstGeom>
          <a:noFill/>
          <a:ln>
            <a:noFill/>
          </a:ln>
        </p:spPr>
        <p:txBody>
          <a:bodyPr lIns="0" tIns="0" rIns="0" bIns="0" anchorCtr="0">
            <a:noAutofit/>
          </a:bodyPr>
          <a:lstStyle>
            <a:lvl1pPr lvl="0" hangingPunct="0">
              <a:buNone/>
              <a:tabLst/>
              <a:defRPr lang="et-EE" sz="1400" kern="1200">
                <a:solidFill>
                  <a:srgbClr val="DDDDDD"/>
                </a:solidFill>
                <a:latin typeface="DejaVu Sans" pitchFamily="34"/>
                <a:ea typeface="DejaVu Sans" pitchFamily="2"/>
                <a:cs typeface="DejaVu Sans" pitchFamily="2"/>
              </a:defRPr>
            </a:lvl1pPr>
          </a:lstStyle>
          <a:p>
            <a:pPr lvl="0"/>
            <a:endParaRPr lang="et-EE"/>
          </a:p>
        </p:txBody>
      </p:sp>
      <p:sp>
        <p:nvSpPr>
          <p:cNvPr id="5" name="Footer Placeholder 4">
            <a:extLst>
              <a:ext uri="{FF2B5EF4-FFF2-40B4-BE49-F238E27FC236}">
                <a16:creationId xmlns:a16="http://schemas.microsoft.com/office/drawing/2014/main" id="{42D23373-3F7C-7E46-BD88-48453FAC38C4}"/>
              </a:ext>
            </a:extLst>
          </p:cNvPr>
          <p:cNvSpPr txBox="1">
            <a:spLocks noGrp="1"/>
          </p:cNvSpPr>
          <p:nvPr>
            <p:ph type="ftr" sz="quarter" idx="3"/>
          </p:nvPr>
        </p:nvSpPr>
        <p:spPr>
          <a:xfrm>
            <a:off x="3447360" y="7146720"/>
            <a:ext cx="3195000" cy="521280"/>
          </a:xfrm>
          <a:prstGeom prst="rect">
            <a:avLst/>
          </a:prstGeom>
          <a:noFill/>
          <a:ln>
            <a:noFill/>
          </a:ln>
        </p:spPr>
        <p:txBody>
          <a:bodyPr lIns="0" tIns="0" rIns="0" bIns="0" anchorCtr="0">
            <a:noAutofit/>
          </a:bodyPr>
          <a:lstStyle>
            <a:lvl1pPr lvl="0" algn="ctr" hangingPunct="0">
              <a:buNone/>
              <a:tabLst/>
              <a:defRPr lang="et-EE" sz="1400" kern="1200">
                <a:solidFill>
                  <a:srgbClr val="808080"/>
                </a:solidFill>
                <a:latin typeface="DejaVu Sans" pitchFamily="34"/>
                <a:ea typeface="DejaVu Sans" pitchFamily="2"/>
                <a:cs typeface="DejaVu Sans" pitchFamily="2"/>
              </a:defRPr>
            </a:lvl1pPr>
          </a:lstStyle>
          <a:p>
            <a:pPr lvl="0"/>
            <a:endParaRPr lang="et-EE"/>
          </a:p>
        </p:txBody>
      </p:sp>
      <p:sp>
        <p:nvSpPr>
          <p:cNvPr id="6" name="Slide Number Placeholder 5">
            <a:extLst>
              <a:ext uri="{FF2B5EF4-FFF2-40B4-BE49-F238E27FC236}">
                <a16:creationId xmlns:a16="http://schemas.microsoft.com/office/drawing/2014/main" id="{F5D07AA2-FA87-4B49-B839-961CE59B5E4F}"/>
              </a:ext>
            </a:extLst>
          </p:cNvPr>
          <p:cNvSpPr txBox="1">
            <a:spLocks noGrp="1"/>
          </p:cNvSpPr>
          <p:nvPr>
            <p:ph type="sldNum" sz="quarter" idx="4"/>
          </p:nvPr>
        </p:nvSpPr>
        <p:spPr>
          <a:xfrm>
            <a:off x="7621560" y="7146720"/>
            <a:ext cx="2348280" cy="521280"/>
          </a:xfrm>
          <a:prstGeom prst="rect">
            <a:avLst/>
          </a:prstGeom>
          <a:noFill/>
          <a:ln>
            <a:noFill/>
          </a:ln>
        </p:spPr>
        <p:txBody>
          <a:bodyPr lIns="0" tIns="0" rIns="0" bIns="0" anchorCtr="0">
            <a:noAutofit/>
          </a:bodyPr>
          <a:lstStyle>
            <a:lvl1pPr lvl="0" algn="r" hangingPunct="0">
              <a:buNone/>
              <a:tabLst/>
              <a:defRPr lang="et-EE" sz="1400" kern="1200">
                <a:solidFill>
                  <a:srgbClr val="DDDDDD"/>
                </a:solidFill>
                <a:latin typeface="DejaVu Sans" pitchFamily="34"/>
                <a:ea typeface="DejaVu Sans" pitchFamily="2"/>
                <a:cs typeface="DejaVu Sans" pitchFamily="2"/>
              </a:defRPr>
            </a:lvl1pPr>
          </a:lstStyle>
          <a:p>
            <a:pPr lvl="0"/>
            <a:fld id="{019FC735-1B4A-8945-8A0B-B3C5E511EB49}" type="slidenum">
              <a:t>‹#›</a:t>
            </a:fld>
            <a:endParaRPr lang="et-EE"/>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hangingPunct="0">
        <a:tabLst/>
        <a:defRPr lang="et-EE" sz="2980" b="0" i="0" u="none" strike="noStrike" kern="1200" cap="none">
          <a:ln>
            <a:noFill/>
          </a:ln>
          <a:solidFill>
            <a:srgbClr val="333333"/>
          </a:solidFill>
          <a:latin typeface="DejaVu Sans" pitchFamily="34"/>
          <a:ea typeface="Microsoft YaHei" pitchFamily="2"/>
          <a:cs typeface="Mangal" pitchFamily="2"/>
        </a:defRPr>
      </a:lvl1pPr>
    </p:titleStyle>
    <p:bodyStyle>
      <a:lvl1pPr marL="0" marR="0" indent="0" hangingPunct="0">
        <a:spcBef>
          <a:spcPts val="0"/>
        </a:spcBef>
        <a:spcAft>
          <a:spcPts val="1417"/>
        </a:spcAft>
        <a:tabLst/>
        <a:defRPr lang="et-EE" sz="3200" b="0" i="0" u="none" strike="noStrike" kern="1200" cap="none">
          <a:ln>
            <a:noFill/>
          </a:ln>
          <a:solidFill>
            <a:srgbClr val="666666"/>
          </a:solidFill>
          <a:latin typeface="DejaVu Sans" pitchFamily="34"/>
          <a:ea typeface="Microsoft YaHei" pitchFamily="2"/>
          <a:cs typeface="Mangal"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hyperlink" Target="http://karpathy.github.io/2015/05/21/rnn-effectiveness/" TargetMode="External"/><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8.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F28E3AF-FC13-CC4B-9886-6A46E86AB499}"/>
              </a:ext>
            </a:extLst>
          </p:cNvPr>
          <p:cNvSpPr txBox="1">
            <a:spLocks noGrp="1"/>
          </p:cNvSpPr>
          <p:nvPr>
            <p:ph type="subTitle" idx="4294967295"/>
          </p:nvPr>
        </p:nvSpPr>
        <p:spPr>
          <a:xfrm>
            <a:off x="700560" y="446039"/>
            <a:ext cx="8678880" cy="5563080"/>
          </a:xfrm>
        </p:spPr>
        <p:txBody>
          <a:bodyPr anchor="ctr"/>
          <a:lstStyle/>
          <a:p>
            <a:pPr lvl="0" algn="ctr"/>
            <a:r>
              <a:rPr lang="en-US" b="1">
                <a:latin typeface="Liberation Sans" pitchFamily="18"/>
              </a:rPr>
              <a:t>Natural Language and Speech Processing</a:t>
            </a:r>
          </a:p>
          <a:p>
            <a:pPr lvl="0" algn="ctr"/>
            <a:endParaRPr lang="en-US">
              <a:latin typeface="Liberation Sans" pitchFamily="18"/>
            </a:endParaRPr>
          </a:p>
          <a:p>
            <a:pPr lvl="0" algn="ctr"/>
            <a:r>
              <a:rPr lang="en-US" sz="2600">
                <a:latin typeface="Liberation Sans" pitchFamily="18"/>
              </a:rPr>
              <a:t>Lecture 10: </a:t>
            </a:r>
            <a:r>
              <a:rPr lang="en-US" sz="2600">
                <a:solidFill>
                  <a:srgbClr val="000000"/>
                </a:solidFill>
                <a:latin typeface="Liberation Sans" pitchFamily="18"/>
              </a:rPr>
              <a:t>Recurrent Neural Networks for Modeling Language</a:t>
            </a:r>
          </a:p>
          <a:p>
            <a:pPr lvl="0" algn="ctr"/>
            <a:endParaRPr lang="en-US" sz="2600">
              <a:latin typeface="Liberation Sans" pitchFamily="18"/>
            </a:endParaRPr>
          </a:p>
          <a:p>
            <a:pPr lvl="0" algn="ctr"/>
            <a:r>
              <a:rPr lang="en-US" sz="2600">
                <a:latin typeface="Liberation Sans" pitchFamily="18"/>
              </a:rPr>
              <a:t>Tanel Alumäe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page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FA384-C03D-DF4C-9667-5791DBADBA8C}"/>
              </a:ext>
            </a:extLst>
          </p:cNvPr>
          <p:cNvSpPr txBox="1">
            <a:spLocks noGrp="1"/>
          </p:cNvSpPr>
          <p:nvPr>
            <p:ph type="title" idx="4294967295"/>
          </p:nvPr>
        </p:nvSpPr>
        <p:spPr/>
        <p:txBody>
          <a:bodyPr/>
          <a:lstStyle/>
          <a:p>
            <a:pPr lvl="0"/>
            <a:r>
              <a:rPr lang="et-EE"/>
              <a:t>RNN for generating text</a:t>
            </a:r>
          </a:p>
        </p:txBody>
      </p:sp>
      <p:sp>
        <p:nvSpPr>
          <p:cNvPr id="3" name="Text Placeholder 2">
            <a:extLst>
              <a:ext uri="{FF2B5EF4-FFF2-40B4-BE49-F238E27FC236}">
                <a16:creationId xmlns:a16="http://schemas.microsoft.com/office/drawing/2014/main" id="{A617DC77-67A1-3649-B9A1-5FBCA87465CC}"/>
              </a:ext>
            </a:extLst>
          </p:cNvPr>
          <p:cNvSpPr txBox="1">
            <a:spLocks noGrp="1"/>
          </p:cNvSpPr>
          <p:nvPr>
            <p:ph type="body" idx="4294967295"/>
          </p:nvPr>
        </p:nvSpPr>
        <p:spPr>
          <a:xfrm>
            <a:off x="700560" y="1841039"/>
            <a:ext cx="8678880" cy="2124000"/>
          </a:xfrm>
        </p:spPr>
        <p:txBody>
          <a:bodyPr/>
          <a:lstStyle/>
          <a:p>
            <a:pPr lvl="0">
              <a:buClr>
                <a:srgbClr val="666666"/>
              </a:buClr>
              <a:buSzPct val="45000"/>
              <a:buFont typeface="StarSymbol"/>
              <a:buChar char="●"/>
            </a:pPr>
            <a:r>
              <a:rPr lang="et-EE"/>
              <a:t>RNN can be used for generaing text</a:t>
            </a:r>
          </a:p>
          <a:p>
            <a:pPr marL="0" lvl="1" indent="0" hangingPunct="0">
              <a:spcBef>
                <a:spcPts val="0"/>
              </a:spcBef>
              <a:spcAft>
                <a:spcPts val="1417"/>
              </a:spcAft>
              <a:buClr>
                <a:srgbClr val="666666"/>
              </a:buClr>
              <a:buSzPct val="75000"/>
              <a:buFont typeface="StarSymbol"/>
              <a:buChar char="–"/>
            </a:pPr>
            <a:r>
              <a:rPr lang="et-EE" sz="3200">
                <a:solidFill>
                  <a:srgbClr val="666666"/>
                </a:solidFill>
                <a:latin typeface="DejaVu Sans" pitchFamily="34"/>
                <a:ea typeface="Microsoft YaHei" pitchFamily="2"/>
                <a:cs typeface="Mangal" pitchFamily="2"/>
              </a:rPr>
              <a:t>Start with some random initial state, use a pseudo-word &lt;START&gt; as the initial input</a:t>
            </a:r>
          </a:p>
          <a:p>
            <a:pPr marL="0" lvl="1" indent="0" hangingPunct="0">
              <a:spcBef>
                <a:spcPts val="0"/>
              </a:spcBef>
              <a:spcAft>
                <a:spcPts val="1417"/>
              </a:spcAft>
              <a:buClr>
                <a:srgbClr val="666666"/>
              </a:buClr>
              <a:buSzPct val="75000"/>
              <a:buFont typeface="StarSymbol"/>
              <a:buChar char="–"/>
            </a:pPr>
            <a:r>
              <a:rPr lang="et-EE" sz="3200">
                <a:solidFill>
                  <a:srgbClr val="666666"/>
                </a:solidFill>
                <a:latin typeface="DejaVu Sans" pitchFamily="34"/>
                <a:ea typeface="Microsoft YaHei" pitchFamily="2"/>
                <a:cs typeface="Mangal" pitchFamily="2"/>
              </a:rPr>
              <a:t>Generate a word (or character)</a:t>
            </a:r>
          </a:p>
          <a:p>
            <a:pPr marL="0" lvl="2" indent="0" hangingPunct="0">
              <a:spcBef>
                <a:spcPts val="0"/>
              </a:spcBef>
              <a:spcAft>
                <a:spcPts val="1417"/>
              </a:spcAft>
              <a:buClr>
                <a:srgbClr val="666666"/>
              </a:buClr>
              <a:buSzPct val="45000"/>
              <a:buFont typeface="StarSymbol"/>
              <a:buChar char="●"/>
            </a:pPr>
            <a:r>
              <a:rPr lang="et-EE" sz="3200" b="1">
                <a:solidFill>
                  <a:srgbClr val="666666"/>
                </a:solidFill>
                <a:latin typeface="DejaVu Sans" pitchFamily="34"/>
                <a:ea typeface="Microsoft YaHei" pitchFamily="2"/>
                <a:cs typeface="Mangal" pitchFamily="2"/>
              </a:rPr>
              <a:t>Sample</a:t>
            </a:r>
            <a:r>
              <a:rPr lang="et-EE" sz="3200">
                <a:solidFill>
                  <a:srgbClr val="666666"/>
                </a:solidFill>
                <a:latin typeface="DejaVu Sans" pitchFamily="34"/>
                <a:ea typeface="Microsoft YaHei" pitchFamily="2"/>
                <a:cs typeface="Mangal" pitchFamily="2"/>
              </a:rPr>
              <a:t> it from the output distribution (</a:t>
            </a:r>
            <a:r>
              <a:rPr lang="et-EE" sz="3200" b="1">
                <a:solidFill>
                  <a:srgbClr val="666666"/>
                </a:solidFill>
                <a:latin typeface="DejaVu Sans" pitchFamily="34"/>
                <a:ea typeface="Microsoft YaHei" pitchFamily="2"/>
                <a:cs typeface="Mangal" pitchFamily="2"/>
              </a:rPr>
              <a:t>sample</a:t>
            </a:r>
            <a:r>
              <a:rPr lang="et-EE" sz="3200">
                <a:solidFill>
                  <a:srgbClr val="666666"/>
                </a:solidFill>
                <a:latin typeface="DejaVu Sans" pitchFamily="34"/>
                <a:ea typeface="Microsoft YaHei" pitchFamily="2"/>
                <a:cs typeface="Mangal" pitchFamily="2"/>
              </a:rPr>
              <a:t> = pick a random word, with the given probability)</a:t>
            </a:r>
          </a:p>
          <a:p>
            <a:pPr marL="0" lvl="1" indent="0" hangingPunct="0">
              <a:spcBef>
                <a:spcPts val="0"/>
              </a:spcBef>
              <a:spcAft>
                <a:spcPts val="1417"/>
              </a:spcAft>
              <a:buClr>
                <a:srgbClr val="666666"/>
              </a:buClr>
              <a:buSzPct val="75000"/>
              <a:buFont typeface="StarSymbol"/>
              <a:buChar char="–"/>
            </a:pPr>
            <a:r>
              <a:rPr lang="et-EE" sz="3200">
                <a:solidFill>
                  <a:srgbClr val="666666"/>
                </a:solidFill>
                <a:latin typeface="DejaVu Sans" pitchFamily="34"/>
                <a:ea typeface="Microsoft YaHei" pitchFamily="2"/>
                <a:cs typeface="Mangal" pitchFamily="2"/>
              </a:rPr>
              <a:t>Feed it back to the same RNN, and generate another word</a:t>
            </a:r>
          </a:p>
        </p:txBody>
      </p:sp>
      <p:pic>
        <p:nvPicPr>
          <p:cNvPr id="4" name="">
            <a:extLst>
              <a:ext uri="{FF2B5EF4-FFF2-40B4-BE49-F238E27FC236}">
                <a16:creationId xmlns:a16="http://schemas.microsoft.com/office/drawing/2014/main" id="{F26BF41C-74AD-2543-A153-E3A12CE538F6}"/>
              </a:ext>
            </a:extLst>
          </p:cNvPr>
          <p:cNvPicPr>
            <a:picLocks noChangeAspect="1"/>
          </p:cNvPicPr>
          <p:nvPr/>
        </p:nvPicPr>
        <p:blipFill>
          <a:blip r:embed="rId3">
            <a:lum/>
            <a:alphaModFix/>
          </a:blip>
          <a:srcRect/>
          <a:stretch>
            <a:fillRect/>
          </a:stretch>
        </p:blipFill>
        <p:spPr>
          <a:xfrm>
            <a:off x="3182400" y="4176000"/>
            <a:ext cx="3009600" cy="282851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page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E400C-93E5-0E4D-8BA7-89A7610F5A34}"/>
              </a:ext>
            </a:extLst>
          </p:cNvPr>
          <p:cNvSpPr txBox="1">
            <a:spLocks noGrp="1"/>
          </p:cNvSpPr>
          <p:nvPr>
            <p:ph type="title" idx="4294967295"/>
          </p:nvPr>
        </p:nvSpPr>
        <p:spPr/>
        <p:txBody>
          <a:bodyPr/>
          <a:lstStyle/>
          <a:p>
            <a:pPr lvl="0"/>
            <a:r>
              <a:rPr lang="et-EE"/>
              <a:t>RNN text generation samples I</a:t>
            </a:r>
          </a:p>
        </p:txBody>
      </p:sp>
      <p:sp>
        <p:nvSpPr>
          <p:cNvPr id="3" name="Text Placeholder 2">
            <a:extLst>
              <a:ext uri="{FF2B5EF4-FFF2-40B4-BE49-F238E27FC236}">
                <a16:creationId xmlns:a16="http://schemas.microsoft.com/office/drawing/2014/main" id="{6485663F-593F-A047-B3F3-1F1085908BA4}"/>
              </a:ext>
            </a:extLst>
          </p:cNvPr>
          <p:cNvSpPr txBox="1">
            <a:spLocks noGrp="1"/>
          </p:cNvSpPr>
          <p:nvPr>
            <p:ph type="body" idx="4294967295"/>
          </p:nvPr>
        </p:nvSpPr>
        <p:spPr>
          <a:xfrm>
            <a:off x="700560" y="1841039"/>
            <a:ext cx="8678880" cy="2124000"/>
          </a:xfrm>
        </p:spPr>
        <p:txBody>
          <a:bodyPr/>
          <a:lstStyle/>
          <a:p>
            <a:pPr lvl="0">
              <a:buClr>
                <a:srgbClr val="666666"/>
              </a:buClr>
              <a:buSzPct val="45000"/>
              <a:buFont typeface="StarSymbol"/>
              <a:buChar char="●"/>
            </a:pPr>
            <a:r>
              <a:rPr lang="et-EE" b="1"/>
              <a:t>Shakespeare</a:t>
            </a:r>
            <a:r>
              <a:rPr lang="et-EE"/>
              <a:t>: </a:t>
            </a:r>
            <a:br>
              <a:rPr lang="et-EE"/>
            </a:br>
            <a:r>
              <a:rPr lang="et-EE">
                <a:latin typeface="Bitstream Vera Sans Mono" pitchFamily="49"/>
              </a:rPr>
              <a:t>KING LEAR:</a:t>
            </a:r>
            <a:br>
              <a:rPr lang="et-EE">
                <a:latin typeface="Bitstream Vera Sans Mono" pitchFamily="49"/>
              </a:rPr>
            </a:br>
            <a:r>
              <a:rPr lang="et-EE">
                <a:latin typeface="Bitstream Vera Sans Mono" pitchFamily="49"/>
              </a:rPr>
              <a:t>O, if you were a feeble sight, the courtesy of your law,</a:t>
            </a:r>
            <a:br>
              <a:rPr lang="et-EE">
                <a:latin typeface="Bitstream Vera Sans Mono" pitchFamily="49"/>
              </a:rPr>
            </a:br>
            <a:r>
              <a:rPr lang="et-EE">
                <a:latin typeface="Bitstream Vera Sans Mono" pitchFamily="49"/>
              </a:rPr>
              <a:t>Your sight and several breath, will wear the gods</a:t>
            </a:r>
            <a:br>
              <a:rPr lang="et-EE">
                <a:latin typeface="Bitstream Vera Sans Mono" pitchFamily="49"/>
              </a:rPr>
            </a:br>
            <a:r>
              <a:rPr lang="et-EE">
                <a:latin typeface="Bitstream Vera Sans Mono" pitchFamily="49"/>
              </a:rPr>
              <a:t>With his heads, and my hands are wonder'd at the deeds,</a:t>
            </a:r>
            <a:br>
              <a:rPr lang="et-EE">
                <a:latin typeface="Bitstream Vera Sans Mono" pitchFamily="49"/>
              </a:rPr>
            </a:br>
            <a:r>
              <a:rPr lang="et-EE">
                <a:latin typeface="Bitstream Vera Sans Mono" pitchFamily="49"/>
              </a:rPr>
              <a:t>So drop upon your lordship's head, and your opinion</a:t>
            </a:r>
            <a:br>
              <a:rPr lang="et-EE">
                <a:latin typeface="Bitstream Vera Sans Mono" pitchFamily="49"/>
              </a:rPr>
            </a:br>
            <a:r>
              <a:rPr lang="et-EE">
                <a:latin typeface="Bitstream Vera Sans Mono" pitchFamily="49"/>
              </a:rPr>
              <a:t>Shall be against your honour.</a:t>
            </a:r>
          </a:p>
        </p:txBody>
      </p:sp>
      <p:sp>
        <p:nvSpPr>
          <p:cNvPr id="4" name="Text Placeholder 3">
            <a:extLst>
              <a:ext uri="{FF2B5EF4-FFF2-40B4-BE49-F238E27FC236}">
                <a16:creationId xmlns:a16="http://schemas.microsoft.com/office/drawing/2014/main" id="{AC6EEF64-F6DF-1448-A2FE-8256F10F5F9E}"/>
              </a:ext>
            </a:extLst>
          </p:cNvPr>
          <p:cNvSpPr txBox="1">
            <a:spLocks noGrp="1"/>
          </p:cNvSpPr>
          <p:nvPr>
            <p:ph type="body" idx="4294967295"/>
          </p:nvPr>
        </p:nvSpPr>
        <p:spPr>
          <a:xfrm>
            <a:off x="700560" y="4167360"/>
            <a:ext cx="8678880" cy="2124000"/>
          </a:xfrm>
        </p:spPr>
        <p:txBody>
          <a:bodyPr/>
          <a:lstStyle/>
          <a:p>
            <a:pPr lvl="0">
              <a:buClr>
                <a:srgbClr val="666666"/>
              </a:buClr>
              <a:buSzPct val="45000"/>
              <a:buFont typeface="StarSymbol"/>
              <a:buChar char="●"/>
            </a:pPr>
            <a:r>
              <a:rPr lang="et-EE" b="1"/>
              <a:t>Wikipedia</a:t>
            </a:r>
            <a:r>
              <a:rPr lang="et-EE"/>
              <a:t>:</a:t>
            </a:r>
            <a:br>
              <a:rPr lang="et-EE"/>
            </a:br>
            <a:r>
              <a:rPr lang="et-EE">
                <a:latin typeface="Bitstream Vera Sans Mono" pitchFamily="49"/>
              </a:rPr>
              <a:t>Naturalism and decision for the majority of Arab countries' capitalide was grounded by the Irish language by [[John Clair]], [[An Imperial Japanese Revolt]], associated with Guangzham's sovereignty. His generals were the powerful ruler of the Portugal in the [[Protestant Immineners]], which could be said to be directly in Cantonese Communication, which followed a ceremony and set inspired prison, training.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page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6B157-F9CA-034F-B2F2-8451F5E128D2}"/>
              </a:ext>
            </a:extLst>
          </p:cNvPr>
          <p:cNvSpPr txBox="1">
            <a:spLocks noGrp="1"/>
          </p:cNvSpPr>
          <p:nvPr>
            <p:ph type="title" idx="4294967295"/>
          </p:nvPr>
        </p:nvSpPr>
        <p:spPr/>
        <p:txBody>
          <a:bodyPr/>
          <a:lstStyle/>
          <a:p>
            <a:pPr lvl="0"/>
            <a:r>
              <a:rPr lang="et-EE"/>
              <a:t>RNN generated text, II</a:t>
            </a:r>
          </a:p>
        </p:txBody>
      </p:sp>
      <p:sp>
        <p:nvSpPr>
          <p:cNvPr id="3" name="Text Placeholder 2">
            <a:extLst>
              <a:ext uri="{FF2B5EF4-FFF2-40B4-BE49-F238E27FC236}">
                <a16:creationId xmlns:a16="http://schemas.microsoft.com/office/drawing/2014/main" id="{DFCAA677-0A72-AA4A-A247-024C066D13C8}"/>
              </a:ext>
            </a:extLst>
          </p:cNvPr>
          <p:cNvSpPr txBox="1">
            <a:spLocks noGrp="1"/>
          </p:cNvSpPr>
          <p:nvPr>
            <p:ph type="body" idx="4294967295"/>
          </p:nvPr>
        </p:nvSpPr>
        <p:spPr>
          <a:xfrm>
            <a:off x="700560" y="1841039"/>
            <a:ext cx="8678880" cy="2124000"/>
          </a:xfrm>
        </p:spPr>
        <p:txBody>
          <a:bodyPr/>
          <a:lstStyle/>
          <a:p>
            <a:pPr lvl="0">
              <a:buClr>
                <a:srgbClr val="666666"/>
              </a:buClr>
              <a:buSzPct val="45000"/>
              <a:buFont typeface="StarSymbol"/>
              <a:buChar char="●"/>
            </a:pPr>
            <a:r>
              <a:rPr lang="et-EE"/>
              <a:t>PDF compiled from generated LaTeX source (with some minor syntactic mistakes hand-fixed)</a:t>
            </a:r>
            <a:br>
              <a:rPr lang="et-EE"/>
            </a:br>
            <a:br>
              <a:rPr lang="et-EE"/>
            </a:br>
            <a:br>
              <a:rPr lang="et-EE"/>
            </a:br>
            <a:br>
              <a:rPr lang="et-EE"/>
            </a:br>
            <a:br>
              <a:rPr lang="et-EE"/>
            </a:br>
            <a:br>
              <a:rPr lang="et-EE"/>
            </a:br>
            <a:endParaRPr lang="et-EE"/>
          </a:p>
        </p:txBody>
      </p:sp>
      <p:pic>
        <p:nvPicPr>
          <p:cNvPr id="4" name="">
            <a:extLst>
              <a:ext uri="{FF2B5EF4-FFF2-40B4-BE49-F238E27FC236}">
                <a16:creationId xmlns:a16="http://schemas.microsoft.com/office/drawing/2014/main" id="{0A3CF944-649A-2346-AD53-664666B99842}"/>
              </a:ext>
            </a:extLst>
          </p:cNvPr>
          <p:cNvPicPr>
            <a:picLocks noChangeAspect="1"/>
          </p:cNvPicPr>
          <p:nvPr/>
        </p:nvPicPr>
        <p:blipFill>
          <a:blip r:embed="rId3">
            <a:lum/>
            <a:alphaModFix/>
          </a:blip>
          <a:srcRect/>
          <a:stretch>
            <a:fillRect/>
          </a:stretch>
        </p:blipFill>
        <p:spPr>
          <a:xfrm>
            <a:off x="864000" y="2520000"/>
            <a:ext cx="8424000" cy="473544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page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25209-342C-F94C-AC09-F79CB684AB3D}"/>
              </a:ext>
            </a:extLst>
          </p:cNvPr>
          <p:cNvSpPr txBox="1">
            <a:spLocks noGrp="1"/>
          </p:cNvSpPr>
          <p:nvPr>
            <p:ph type="title" idx="4294967295"/>
          </p:nvPr>
        </p:nvSpPr>
        <p:spPr/>
        <p:txBody>
          <a:bodyPr>
            <a:spAutoFit/>
          </a:bodyPr>
          <a:lstStyle/>
          <a:p>
            <a:pPr lvl="0"/>
            <a:r>
              <a:rPr lang="et-EE"/>
              <a:t>RNN generated text, III</a:t>
            </a:r>
          </a:p>
        </p:txBody>
      </p:sp>
      <p:sp>
        <p:nvSpPr>
          <p:cNvPr id="3" name="Text Placeholder 2">
            <a:extLst>
              <a:ext uri="{FF2B5EF4-FFF2-40B4-BE49-F238E27FC236}">
                <a16:creationId xmlns:a16="http://schemas.microsoft.com/office/drawing/2014/main" id="{4E447717-62C2-C14A-BE2D-A84BA46969DE}"/>
              </a:ext>
            </a:extLst>
          </p:cNvPr>
          <p:cNvSpPr txBox="1">
            <a:spLocks noGrp="1"/>
          </p:cNvSpPr>
          <p:nvPr>
            <p:ph type="body" idx="4294967295"/>
          </p:nvPr>
        </p:nvSpPr>
        <p:spPr/>
        <p:txBody>
          <a:bodyPr/>
          <a:lstStyle/>
          <a:p>
            <a:pPr lvl="0">
              <a:buClr>
                <a:srgbClr val="666666"/>
              </a:buClr>
              <a:buSzPct val="45000"/>
              <a:buFont typeface="StarSymbol"/>
              <a:buChar char="●"/>
            </a:pPr>
            <a:r>
              <a:rPr lang="et-EE"/>
              <a:t>Generated baby names, based on 8000 actual names (only generated names not in the training data are listed): </a:t>
            </a:r>
            <a:r>
              <a:rPr lang="et-EE" i="1">
                <a:solidFill>
                  <a:srgbClr val="800000"/>
                </a:solidFill>
                <a:latin typeface="Bitstream Vera Sans Mono" pitchFamily="49"/>
              </a:rPr>
              <a:t>Rudi Levette Berice Lussa Hany Mareanne Chrestina Carissy Marylen Hammine Janye Marlise Jacacrie Hendred Romand Charienna Nenotto Ette Dorane Wallen Marly Darine Salina Elvyn Ersia Maralena Minoria Ellia Charmin Antley Nerille Chelon Walmor Evena Jeryly Stachon Charisa Allisa Anatha Cathanie Geetra Alexie Jerin Cassen Herbett Cossie Velen Daurenge Robester Shermond Terisa Licia Roselen Ferine Jayn Lusine Charyanne Sales Sanny Resa Wallon Martine Merus Jelen Candica Wallin Tel Rachene Tarine Ozila Ketia Shanne Arnande Karella Roselina Alessia Chasty Deland Berther Geamar Jackein Mellisand Sagdy Nenc Lessie Rasemy Guen Gavi Milea Anneda Margoris Janin Rodelin Zeanna Elyne Janah Ferzina Susta Pey Castina</a:t>
            </a:r>
          </a:p>
          <a:p>
            <a:pPr lvl="0">
              <a:buClr>
                <a:srgbClr val="666666"/>
              </a:buClr>
              <a:buSzPct val="45000"/>
              <a:buFont typeface="StarSymbol"/>
              <a:buChar char="●"/>
            </a:pPr>
            <a:r>
              <a:rPr lang="et-EE"/>
              <a:t>More on this: </a:t>
            </a:r>
            <a:r>
              <a:rPr lang="et-EE">
                <a:hlinkClick r:id="rId3"/>
              </a:rPr>
              <a:t>http://karpathy.github.io/2015/05/21/rnn-effectiveness/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pag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70B89-BC40-544F-84C7-522C32147621}"/>
              </a:ext>
            </a:extLst>
          </p:cNvPr>
          <p:cNvSpPr txBox="1">
            <a:spLocks noGrp="1"/>
          </p:cNvSpPr>
          <p:nvPr>
            <p:ph type="title" idx="4294967295"/>
          </p:nvPr>
        </p:nvSpPr>
        <p:spPr/>
        <p:txBody>
          <a:bodyPr/>
          <a:lstStyle/>
          <a:p>
            <a:pPr lvl="0"/>
            <a:r>
              <a:rPr lang="et-EE"/>
              <a:t>RNN for conditional text generation</a:t>
            </a:r>
          </a:p>
        </p:txBody>
      </p:sp>
      <p:sp>
        <p:nvSpPr>
          <p:cNvPr id="3" name="Text Placeholder 2">
            <a:extLst>
              <a:ext uri="{FF2B5EF4-FFF2-40B4-BE49-F238E27FC236}">
                <a16:creationId xmlns:a16="http://schemas.microsoft.com/office/drawing/2014/main" id="{E466C279-EFBE-9240-9173-D4E796DFF1BA}"/>
              </a:ext>
            </a:extLst>
          </p:cNvPr>
          <p:cNvSpPr txBox="1">
            <a:spLocks noGrp="1"/>
          </p:cNvSpPr>
          <p:nvPr>
            <p:ph type="body" idx="4294967295"/>
          </p:nvPr>
        </p:nvSpPr>
        <p:spPr>
          <a:xfrm>
            <a:off x="700560" y="1841039"/>
            <a:ext cx="8678880" cy="2124000"/>
          </a:xfrm>
        </p:spPr>
        <p:txBody>
          <a:bodyPr/>
          <a:lstStyle/>
          <a:p>
            <a:pPr lvl="0">
              <a:buClr>
                <a:srgbClr val="666666"/>
              </a:buClr>
              <a:buSzPct val="45000"/>
              <a:buFont typeface="StarSymbol"/>
              <a:buChar char="●"/>
            </a:pPr>
            <a:r>
              <a:rPr lang="et-EE"/>
              <a:t>As before, but the initial state encodes some input (e.g. an image)</a:t>
            </a:r>
          </a:p>
          <a:p>
            <a:pPr marL="0" lvl="1" indent="0" hangingPunct="0">
              <a:spcBef>
                <a:spcPts val="0"/>
              </a:spcBef>
              <a:spcAft>
                <a:spcPts val="1417"/>
              </a:spcAft>
              <a:buClr>
                <a:srgbClr val="666666"/>
              </a:buClr>
              <a:buSzPct val="75000"/>
              <a:buFont typeface="StarSymbol"/>
              <a:buChar char="–"/>
            </a:pPr>
            <a:r>
              <a:rPr lang="et-EE" sz="3200">
                <a:solidFill>
                  <a:srgbClr val="666666"/>
                </a:solidFill>
                <a:latin typeface="DejaVu Sans" pitchFamily="34"/>
                <a:ea typeface="Microsoft YaHei" pitchFamily="2"/>
                <a:cs typeface="Mangal" pitchFamily="2"/>
              </a:rPr>
              <a:t>E.g., use a convolutional neural network to reduce the image to a fixed length feature vector</a:t>
            </a:r>
          </a:p>
          <a:p>
            <a:pPr lvl="0">
              <a:buClr>
                <a:srgbClr val="666666"/>
              </a:buClr>
              <a:buSzPct val="45000"/>
              <a:buFont typeface="StarSymbol"/>
              <a:buChar char="●"/>
            </a:pPr>
            <a:r>
              <a:rPr lang="et-EE"/>
              <a:t>Generate text as before</a:t>
            </a:r>
          </a:p>
          <a:p>
            <a:pPr lvl="0">
              <a:buClr>
                <a:srgbClr val="666666"/>
              </a:buClr>
              <a:buSzPct val="45000"/>
              <a:buFont typeface="StarSymbol"/>
              <a:buChar char="●"/>
            </a:pPr>
            <a:r>
              <a:rPr lang="et-EE"/>
              <a:t>Can be used for image captioning</a:t>
            </a:r>
          </a:p>
          <a:p>
            <a:pPr lvl="0">
              <a:buClr>
                <a:srgbClr val="666666"/>
              </a:buClr>
              <a:buSzPct val="45000"/>
              <a:buFont typeface="StarSymbol"/>
              <a:buChar char="●"/>
            </a:pPr>
            <a:r>
              <a:rPr lang="et-EE"/>
              <a:t>Application: help blind people to understand images/scenes</a:t>
            </a:r>
            <a:br>
              <a:rPr lang="et-EE"/>
            </a:br>
            <a:endParaRPr lang="et-EE"/>
          </a:p>
          <a:p>
            <a:pPr lvl="0">
              <a:buClr>
                <a:srgbClr val="666666"/>
              </a:buClr>
              <a:buSzPct val="45000"/>
              <a:buFont typeface="StarSymbol"/>
              <a:buChar char="●"/>
            </a:pPr>
            <a:endParaRPr lang="et-EE"/>
          </a:p>
        </p:txBody>
      </p:sp>
      <p:pic>
        <p:nvPicPr>
          <p:cNvPr id="4" name="">
            <a:extLst>
              <a:ext uri="{FF2B5EF4-FFF2-40B4-BE49-F238E27FC236}">
                <a16:creationId xmlns:a16="http://schemas.microsoft.com/office/drawing/2014/main" id="{41A057A3-11F4-3849-B2FB-6CCB49F05132}"/>
              </a:ext>
            </a:extLst>
          </p:cNvPr>
          <p:cNvPicPr>
            <a:picLocks noChangeAspect="1"/>
          </p:cNvPicPr>
          <p:nvPr/>
        </p:nvPicPr>
        <p:blipFill>
          <a:blip r:embed="rId3">
            <a:lum/>
            <a:alphaModFix/>
          </a:blip>
          <a:srcRect/>
          <a:stretch>
            <a:fillRect/>
          </a:stretch>
        </p:blipFill>
        <p:spPr>
          <a:xfrm>
            <a:off x="1728360" y="4084200"/>
            <a:ext cx="6335640" cy="332531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page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07F50-19CD-E44D-AADB-BD1B4C544361}"/>
              </a:ext>
            </a:extLst>
          </p:cNvPr>
          <p:cNvSpPr txBox="1">
            <a:spLocks noGrp="1"/>
          </p:cNvSpPr>
          <p:nvPr>
            <p:ph type="title" idx="4294967295"/>
          </p:nvPr>
        </p:nvSpPr>
        <p:spPr/>
        <p:txBody>
          <a:bodyPr>
            <a:spAutoFit/>
          </a:bodyPr>
          <a:lstStyle/>
          <a:p>
            <a:pPr lvl="0"/>
            <a:r>
              <a:rPr lang="et-EE"/>
              <a:t>Image captioning examples</a:t>
            </a:r>
          </a:p>
        </p:txBody>
      </p:sp>
      <p:pic>
        <p:nvPicPr>
          <p:cNvPr id="3" name="">
            <a:extLst>
              <a:ext uri="{FF2B5EF4-FFF2-40B4-BE49-F238E27FC236}">
                <a16:creationId xmlns:a16="http://schemas.microsoft.com/office/drawing/2014/main" id="{F3A93FC8-17DC-3F48-8A6E-E94512E35831}"/>
              </a:ext>
            </a:extLst>
          </p:cNvPr>
          <p:cNvPicPr>
            <a:picLocks noChangeAspect="1"/>
          </p:cNvPicPr>
          <p:nvPr/>
        </p:nvPicPr>
        <p:blipFill>
          <a:blip r:embed="rId3">
            <a:lum/>
            <a:alphaModFix/>
          </a:blip>
          <a:srcRect/>
          <a:stretch>
            <a:fillRect/>
          </a:stretch>
        </p:blipFill>
        <p:spPr>
          <a:xfrm>
            <a:off x="566640" y="1800000"/>
            <a:ext cx="8865360" cy="493452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85587-006F-5644-A332-1ECBA622080E}"/>
              </a:ext>
            </a:extLst>
          </p:cNvPr>
          <p:cNvSpPr txBox="1">
            <a:spLocks noGrp="1"/>
          </p:cNvSpPr>
          <p:nvPr>
            <p:ph type="title" idx="4294967295"/>
          </p:nvPr>
        </p:nvSpPr>
        <p:spPr/>
        <p:txBody>
          <a:bodyPr>
            <a:spAutoFit/>
          </a:bodyPr>
          <a:lstStyle/>
          <a:p>
            <a:pPr lvl="0"/>
            <a:r>
              <a:rPr lang="et-EE"/>
              <a:t>RNN as encoder module</a:t>
            </a:r>
          </a:p>
        </p:txBody>
      </p:sp>
      <p:pic>
        <p:nvPicPr>
          <p:cNvPr id="3" name="">
            <a:extLst>
              <a:ext uri="{FF2B5EF4-FFF2-40B4-BE49-F238E27FC236}">
                <a16:creationId xmlns:a16="http://schemas.microsoft.com/office/drawing/2014/main" id="{AB7027E5-FC6E-D44D-863F-8C5BC4C4904D}"/>
              </a:ext>
            </a:extLst>
          </p:cNvPr>
          <p:cNvPicPr>
            <a:picLocks noGrp="1" noChangeAspect="1"/>
          </p:cNvPicPr>
          <p:nvPr>
            <p:ph type="pic" idx="4294967295"/>
          </p:nvPr>
        </p:nvPicPr>
        <p:blipFill>
          <a:blip r:embed="rId3">
            <a:lum/>
            <a:alphaModFix/>
          </a:blip>
          <a:srcRect/>
          <a:stretch>
            <a:fillRect/>
          </a:stretch>
        </p:blipFill>
        <p:spPr>
          <a:xfrm>
            <a:off x="1303920" y="1841039"/>
            <a:ext cx="7471800" cy="4453200"/>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page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B0A3C-4A9F-F848-AF4A-B6CC40427472}"/>
              </a:ext>
            </a:extLst>
          </p:cNvPr>
          <p:cNvSpPr txBox="1">
            <a:spLocks noGrp="1"/>
          </p:cNvSpPr>
          <p:nvPr>
            <p:ph type="title" idx="4294967295"/>
          </p:nvPr>
        </p:nvSpPr>
        <p:spPr/>
        <p:txBody>
          <a:bodyPr>
            <a:spAutoFit/>
          </a:bodyPr>
          <a:lstStyle/>
          <a:p>
            <a:pPr lvl="0"/>
            <a:r>
              <a:rPr lang="et-EE"/>
              <a:t>Summary of neural network architectures</a:t>
            </a:r>
          </a:p>
        </p:txBody>
      </p:sp>
      <p:sp>
        <p:nvSpPr>
          <p:cNvPr id="3" name="Text Placeholder 2">
            <a:extLst>
              <a:ext uri="{FF2B5EF4-FFF2-40B4-BE49-F238E27FC236}">
                <a16:creationId xmlns:a16="http://schemas.microsoft.com/office/drawing/2014/main" id="{7570909A-A073-FD4D-B27B-667F63BD94AD}"/>
              </a:ext>
            </a:extLst>
          </p:cNvPr>
          <p:cNvSpPr txBox="1">
            <a:spLocks noGrp="1"/>
          </p:cNvSpPr>
          <p:nvPr>
            <p:ph type="body" idx="4294967295"/>
          </p:nvPr>
        </p:nvSpPr>
        <p:spPr>
          <a:xfrm>
            <a:off x="700560" y="1841039"/>
            <a:ext cx="8678880" cy="2124000"/>
          </a:xfrm>
        </p:spPr>
        <p:txBody>
          <a:bodyPr/>
          <a:lstStyle/>
          <a:p>
            <a:pPr lvl="0">
              <a:buClr>
                <a:srgbClr val="666666"/>
              </a:buClr>
              <a:buSzPct val="45000"/>
              <a:buFont typeface="StarSymbol"/>
              <a:buChar char="●"/>
            </a:pPr>
            <a:r>
              <a:rPr lang="et-EE"/>
              <a:t>One-to-one: feed-forward DNN we have studied previously (e.g. document classification with CNN, named entity recognition)</a:t>
            </a:r>
          </a:p>
          <a:p>
            <a:pPr lvl="0">
              <a:buClr>
                <a:srgbClr val="666666"/>
              </a:buClr>
              <a:buSzPct val="45000"/>
              <a:buFont typeface="StarSymbol"/>
              <a:buChar char="●"/>
            </a:pPr>
            <a:r>
              <a:rPr lang="et-EE"/>
              <a:t>One-to-many: image captioning</a:t>
            </a:r>
          </a:p>
          <a:p>
            <a:pPr lvl="0">
              <a:buClr>
                <a:srgbClr val="666666"/>
              </a:buClr>
              <a:buSzPct val="45000"/>
              <a:buFont typeface="StarSymbol"/>
              <a:buChar char="●"/>
            </a:pPr>
            <a:r>
              <a:rPr lang="et-EE"/>
              <a:t>Many-to-one: document classification using RNN</a:t>
            </a:r>
          </a:p>
          <a:p>
            <a:pPr lvl="0">
              <a:buClr>
                <a:srgbClr val="666666"/>
              </a:buClr>
              <a:buSzPct val="45000"/>
              <a:buFont typeface="StarSymbol"/>
              <a:buChar char="●"/>
            </a:pPr>
            <a:r>
              <a:rPr lang="et-EE"/>
              <a:t>Many-to-many: machine translation</a:t>
            </a:r>
          </a:p>
          <a:p>
            <a:pPr lvl="0">
              <a:buClr>
                <a:srgbClr val="666666"/>
              </a:buClr>
              <a:buSzPct val="45000"/>
              <a:buFont typeface="StarSymbol"/>
              <a:buChar char="●"/>
            </a:pPr>
            <a:r>
              <a:rPr lang="et-EE"/>
              <a:t>Many-to-many (2): word classification using RNN</a:t>
            </a:r>
          </a:p>
        </p:txBody>
      </p:sp>
      <p:pic>
        <p:nvPicPr>
          <p:cNvPr id="4" name="">
            <a:extLst>
              <a:ext uri="{FF2B5EF4-FFF2-40B4-BE49-F238E27FC236}">
                <a16:creationId xmlns:a16="http://schemas.microsoft.com/office/drawing/2014/main" id="{5BAFBD81-26AE-AA49-AEDE-880E7C8CCCB8}"/>
              </a:ext>
            </a:extLst>
          </p:cNvPr>
          <p:cNvPicPr>
            <a:picLocks noChangeAspect="1"/>
          </p:cNvPicPr>
          <p:nvPr/>
        </p:nvPicPr>
        <p:blipFill>
          <a:blip r:embed="rId3">
            <a:lum/>
            <a:alphaModFix/>
          </a:blip>
          <a:srcRect/>
          <a:stretch>
            <a:fillRect/>
          </a:stretch>
        </p:blipFill>
        <p:spPr>
          <a:xfrm>
            <a:off x="1080000" y="4586759"/>
            <a:ext cx="8135640" cy="254124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page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E180F-E7A6-694F-92C1-CC487D1F5A55}"/>
              </a:ext>
            </a:extLst>
          </p:cNvPr>
          <p:cNvSpPr txBox="1">
            <a:spLocks noGrp="1"/>
          </p:cNvSpPr>
          <p:nvPr>
            <p:ph type="title" idx="4294967295"/>
          </p:nvPr>
        </p:nvSpPr>
        <p:spPr/>
        <p:txBody>
          <a:bodyPr>
            <a:spAutoFit/>
          </a:bodyPr>
          <a:lstStyle/>
          <a:p>
            <a:pPr lvl="0"/>
            <a:r>
              <a:rPr lang="et-EE"/>
              <a:t>Training RNN</a:t>
            </a:r>
          </a:p>
        </p:txBody>
      </p:sp>
      <p:sp>
        <p:nvSpPr>
          <p:cNvPr id="3" name="Text Placeholder 2">
            <a:extLst>
              <a:ext uri="{FF2B5EF4-FFF2-40B4-BE49-F238E27FC236}">
                <a16:creationId xmlns:a16="http://schemas.microsoft.com/office/drawing/2014/main" id="{AD4F5FDF-621E-3A49-9ADF-D505A6F6D54F}"/>
              </a:ext>
            </a:extLst>
          </p:cNvPr>
          <p:cNvSpPr txBox="1">
            <a:spLocks noGrp="1"/>
          </p:cNvSpPr>
          <p:nvPr>
            <p:ph type="body" idx="4294967295"/>
          </p:nvPr>
        </p:nvSpPr>
        <p:spPr>
          <a:xfrm>
            <a:off x="700560" y="1841039"/>
            <a:ext cx="8678880" cy="2124000"/>
          </a:xfrm>
        </p:spPr>
        <p:txBody>
          <a:bodyPr/>
          <a:lstStyle/>
          <a:p>
            <a:pPr lvl="0">
              <a:buClr>
                <a:srgbClr val="666666"/>
              </a:buClr>
              <a:buSzPct val="45000"/>
              <a:buFont typeface="StarSymbol"/>
              <a:buChar char="●"/>
            </a:pPr>
            <a:r>
              <a:rPr lang="et-EE"/>
              <a:t>Training RNN can be done using backpropagation, as with feed-forward NNs</a:t>
            </a:r>
          </a:p>
          <a:p>
            <a:pPr lvl="0">
              <a:buClr>
                <a:srgbClr val="666666"/>
              </a:buClr>
              <a:buSzPct val="45000"/>
              <a:buFont typeface="StarSymbol"/>
              <a:buChar char="●"/>
            </a:pPr>
            <a:r>
              <a:rPr lang="et-EE"/>
              <a:t>As before, we (or our toolkit) need to have a computational graph representing the RNN and its input and ouputs</a:t>
            </a:r>
          </a:p>
          <a:p>
            <a:pPr lvl="0">
              <a:buClr>
                <a:srgbClr val="666666"/>
              </a:buClr>
              <a:buSzPct val="45000"/>
              <a:buFont typeface="StarSymbol"/>
              <a:buChar char="●"/>
            </a:pPr>
            <a:r>
              <a:rPr lang="et-EE"/>
              <a:t>Training can be better understood using an </a:t>
            </a:r>
            <a:r>
              <a:rPr lang="et-EE" b="1"/>
              <a:t>unrolled RNN</a:t>
            </a:r>
          </a:p>
          <a:p>
            <a:pPr lvl="0">
              <a:buClr>
                <a:srgbClr val="666666"/>
              </a:buClr>
              <a:buSzPct val="45000"/>
              <a:buFont typeface="StarSymbol"/>
              <a:buChar char="●"/>
            </a:pPr>
            <a:endParaRPr lang="et-EE"/>
          </a:p>
        </p:txBody>
      </p:sp>
      <p:pic>
        <p:nvPicPr>
          <p:cNvPr id="4" name="">
            <a:extLst>
              <a:ext uri="{FF2B5EF4-FFF2-40B4-BE49-F238E27FC236}">
                <a16:creationId xmlns:a16="http://schemas.microsoft.com/office/drawing/2014/main" id="{B4D3FFEC-E7DF-C241-9855-465862D875E2}"/>
              </a:ext>
            </a:extLst>
          </p:cNvPr>
          <p:cNvPicPr>
            <a:picLocks noGrp="1" noChangeAspect="1"/>
          </p:cNvPicPr>
          <p:nvPr>
            <p:ph type="pic" idx="4294967295"/>
          </p:nvPr>
        </p:nvPicPr>
        <p:blipFill>
          <a:blip r:embed="rId3">
            <a:lum/>
            <a:alphaModFix/>
          </a:blip>
          <a:srcRect/>
          <a:stretch>
            <a:fillRect/>
          </a:stretch>
        </p:blipFill>
        <p:spPr>
          <a:xfrm>
            <a:off x="2448000" y="4176000"/>
            <a:ext cx="5643720" cy="3032640"/>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page1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ADD2C-2F19-A748-A438-938368C9ACAE}"/>
              </a:ext>
            </a:extLst>
          </p:cNvPr>
          <p:cNvSpPr txBox="1">
            <a:spLocks noGrp="1"/>
          </p:cNvSpPr>
          <p:nvPr>
            <p:ph type="title" idx="4294967295"/>
          </p:nvPr>
        </p:nvSpPr>
        <p:spPr/>
        <p:txBody>
          <a:bodyPr>
            <a:spAutoFit/>
          </a:bodyPr>
          <a:lstStyle/>
          <a:p>
            <a:pPr lvl="0"/>
            <a:r>
              <a:rPr lang="et-EE"/>
              <a:t>Training RNN</a:t>
            </a:r>
          </a:p>
        </p:txBody>
      </p:sp>
      <p:sp>
        <p:nvSpPr>
          <p:cNvPr id="3" name="Text Placeholder 2">
            <a:extLst>
              <a:ext uri="{FF2B5EF4-FFF2-40B4-BE49-F238E27FC236}">
                <a16:creationId xmlns:a16="http://schemas.microsoft.com/office/drawing/2014/main" id="{D72ACF02-0439-8340-8315-CE34938BC9F8}"/>
              </a:ext>
            </a:extLst>
          </p:cNvPr>
          <p:cNvSpPr txBox="1">
            <a:spLocks noGrp="1"/>
          </p:cNvSpPr>
          <p:nvPr>
            <p:ph type="body" idx="4294967295"/>
          </p:nvPr>
        </p:nvSpPr>
        <p:spPr>
          <a:xfrm>
            <a:off x="700560" y="1841039"/>
            <a:ext cx="8678880" cy="2124000"/>
          </a:xfrm>
        </p:spPr>
        <p:txBody>
          <a:bodyPr/>
          <a:lstStyle/>
          <a:p>
            <a:pPr lvl="0">
              <a:buClr>
                <a:srgbClr val="666666"/>
              </a:buClr>
              <a:buSzPct val="45000"/>
              <a:buFont typeface="StarSymbol"/>
              <a:buChar char="●"/>
            </a:pPr>
            <a:r>
              <a:rPr lang="et-EE"/>
              <a:t>Training RNN can be done using backpropagation, as with feed-forward NNs</a:t>
            </a:r>
          </a:p>
          <a:p>
            <a:pPr lvl="0">
              <a:buClr>
                <a:srgbClr val="666666"/>
              </a:buClr>
              <a:buSzPct val="45000"/>
              <a:buFont typeface="StarSymbol"/>
              <a:buChar char="●"/>
            </a:pPr>
            <a:r>
              <a:rPr lang="et-EE"/>
              <a:t>Ad before, we (or our toolkit) need to have a computational graph representing the RNN and its input and ouputs</a:t>
            </a:r>
          </a:p>
          <a:p>
            <a:pPr lvl="0">
              <a:buClr>
                <a:srgbClr val="666666"/>
              </a:buClr>
              <a:buSzPct val="45000"/>
              <a:buFont typeface="StarSymbol"/>
              <a:buChar char="●"/>
            </a:pPr>
            <a:r>
              <a:rPr lang="et-EE"/>
              <a:t>Training can be better understood using an </a:t>
            </a:r>
            <a:r>
              <a:rPr lang="et-EE" b="1"/>
              <a:t>unrolled RNN</a:t>
            </a:r>
          </a:p>
          <a:p>
            <a:pPr lvl="0">
              <a:buClr>
                <a:srgbClr val="666666"/>
              </a:buClr>
              <a:buSzPct val="45000"/>
              <a:buFont typeface="StarSymbol"/>
              <a:buChar char="●"/>
            </a:pPr>
            <a:endParaRPr lang="et-EE"/>
          </a:p>
        </p:txBody>
      </p:sp>
      <p:pic>
        <p:nvPicPr>
          <p:cNvPr id="4" name="">
            <a:extLst>
              <a:ext uri="{FF2B5EF4-FFF2-40B4-BE49-F238E27FC236}">
                <a16:creationId xmlns:a16="http://schemas.microsoft.com/office/drawing/2014/main" id="{45864B08-F2ED-2E42-B149-156DCD414121}"/>
              </a:ext>
            </a:extLst>
          </p:cNvPr>
          <p:cNvPicPr>
            <a:picLocks noChangeAspect="1"/>
          </p:cNvPicPr>
          <p:nvPr/>
        </p:nvPicPr>
        <p:blipFill>
          <a:blip r:embed="rId3">
            <a:lum/>
            <a:alphaModFix/>
          </a:blip>
          <a:srcRect/>
          <a:stretch>
            <a:fillRect/>
          </a:stretch>
        </p:blipFill>
        <p:spPr>
          <a:xfrm>
            <a:off x="2376000" y="3982320"/>
            <a:ext cx="5400000" cy="336167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C811-08A7-3941-AF76-18046413AC05}"/>
              </a:ext>
            </a:extLst>
          </p:cNvPr>
          <p:cNvSpPr txBox="1">
            <a:spLocks noGrp="1"/>
          </p:cNvSpPr>
          <p:nvPr>
            <p:ph type="title" idx="4294967295"/>
          </p:nvPr>
        </p:nvSpPr>
        <p:spPr/>
        <p:txBody>
          <a:bodyPr/>
          <a:lstStyle/>
          <a:p>
            <a:pPr lvl="0"/>
            <a:r>
              <a:rPr lang="et-EE"/>
              <a:t>NLP and Sequential Data</a:t>
            </a:r>
          </a:p>
        </p:txBody>
      </p:sp>
      <p:sp>
        <p:nvSpPr>
          <p:cNvPr id="3" name="Text Placeholder 2">
            <a:extLst>
              <a:ext uri="{FF2B5EF4-FFF2-40B4-BE49-F238E27FC236}">
                <a16:creationId xmlns:a16="http://schemas.microsoft.com/office/drawing/2014/main" id="{EC3FE69D-76E2-E744-914E-36C437E37F0F}"/>
              </a:ext>
            </a:extLst>
          </p:cNvPr>
          <p:cNvSpPr txBox="1">
            <a:spLocks noGrp="1"/>
          </p:cNvSpPr>
          <p:nvPr>
            <p:ph type="body" idx="4294967295"/>
          </p:nvPr>
        </p:nvSpPr>
        <p:spPr/>
        <p:txBody>
          <a:bodyPr/>
          <a:lstStyle/>
          <a:p>
            <a:pPr lvl="0">
              <a:buClr>
                <a:srgbClr val="666666"/>
              </a:buClr>
              <a:buSzPct val="45000"/>
              <a:buFont typeface="StarSymbol"/>
              <a:buChar char="●"/>
            </a:pPr>
            <a:r>
              <a:rPr lang="et-EE"/>
              <a:t>NLP is full of sequential data</a:t>
            </a:r>
          </a:p>
          <a:p>
            <a:pPr marL="0" lvl="1" indent="0" hangingPunct="0">
              <a:spcBef>
                <a:spcPts val="0"/>
              </a:spcBef>
              <a:spcAft>
                <a:spcPts val="1417"/>
              </a:spcAft>
              <a:buClr>
                <a:srgbClr val="666666"/>
              </a:buClr>
              <a:buSzPct val="75000"/>
              <a:buFont typeface="StarSymbol"/>
              <a:buChar char="–"/>
            </a:pPr>
            <a:r>
              <a:rPr lang="et-EE" sz="3200">
                <a:solidFill>
                  <a:srgbClr val="666666"/>
                </a:solidFill>
                <a:latin typeface="DejaVu Sans" pitchFamily="34"/>
                <a:ea typeface="Microsoft YaHei" pitchFamily="2"/>
                <a:cs typeface="Mangal" pitchFamily="2"/>
              </a:rPr>
              <a:t>Words in sentences</a:t>
            </a:r>
          </a:p>
          <a:p>
            <a:pPr marL="0" lvl="1" indent="0" hangingPunct="0">
              <a:spcBef>
                <a:spcPts val="0"/>
              </a:spcBef>
              <a:spcAft>
                <a:spcPts val="1417"/>
              </a:spcAft>
              <a:buClr>
                <a:srgbClr val="666666"/>
              </a:buClr>
              <a:buSzPct val="75000"/>
              <a:buFont typeface="StarSymbol"/>
              <a:buChar char="–"/>
            </a:pPr>
            <a:r>
              <a:rPr lang="et-EE" sz="3200">
                <a:solidFill>
                  <a:srgbClr val="666666"/>
                </a:solidFill>
                <a:latin typeface="DejaVu Sans" pitchFamily="34"/>
                <a:ea typeface="Microsoft YaHei" pitchFamily="2"/>
                <a:cs typeface="Mangal" pitchFamily="2"/>
              </a:rPr>
              <a:t>Characters is words</a:t>
            </a:r>
          </a:p>
          <a:p>
            <a:pPr marL="0" lvl="1" indent="0" hangingPunct="0">
              <a:spcBef>
                <a:spcPts val="0"/>
              </a:spcBef>
              <a:spcAft>
                <a:spcPts val="1417"/>
              </a:spcAft>
              <a:buClr>
                <a:srgbClr val="666666"/>
              </a:buClr>
              <a:buSzPct val="75000"/>
              <a:buFont typeface="StarSymbol"/>
              <a:buChar char="–"/>
            </a:pPr>
            <a:r>
              <a:rPr lang="et-EE" sz="3200">
                <a:solidFill>
                  <a:srgbClr val="666666"/>
                </a:solidFill>
                <a:latin typeface="DejaVu Sans" pitchFamily="34"/>
                <a:ea typeface="Microsoft YaHei" pitchFamily="2"/>
                <a:cs typeface="Mangal" pitchFamily="2"/>
              </a:rPr>
              <a:t>Sentences in document</a:t>
            </a:r>
          </a:p>
          <a:p>
            <a:pPr marL="0" lvl="1" indent="0" hangingPunct="0">
              <a:spcBef>
                <a:spcPts val="0"/>
              </a:spcBef>
              <a:spcAft>
                <a:spcPts val="1417"/>
              </a:spcAft>
              <a:buClr>
                <a:srgbClr val="666666"/>
              </a:buClr>
              <a:buSzPct val="75000"/>
              <a:buFont typeface="StarSymbol"/>
              <a:buChar char="–"/>
            </a:pPr>
            <a:r>
              <a:rPr lang="et-EE" sz="3200">
                <a:solidFill>
                  <a:srgbClr val="666666"/>
                </a:solidFill>
                <a:latin typeface="DejaVu Sans" pitchFamily="34"/>
                <a:ea typeface="Microsoft YaHei" pitchFamily="2"/>
                <a:cs typeface="Mangal" pitchFamily="2"/>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page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C546A-06C0-5541-A1FB-2CEEE87FCD93}"/>
              </a:ext>
            </a:extLst>
          </p:cNvPr>
          <p:cNvSpPr txBox="1">
            <a:spLocks noGrp="1"/>
          </p:cNvSpPr>
          <p:nvPr>
            <p:ph type="title" idx="4294967295"/>
          </p:nvPr>
        </p:nvSpPr>
        <p:spPr/>
        <p:txBody>
          <a:bodyPr>
            <a:spAutoFit/>
          </a:bodyPr>
          <a:lstStyle/>
          <a:p>
            <a:pPr lvl="0"/>
            <a:r>
              <a:rPr lang="et-EE"/>
              <a:t>Training RNN</a:t>
            </a:r>
          </a:p>
        </p:txBody>
      </p:sp>
      <p:sp>
        <p:nvSpPr>
          <p:cNvPr id="3" name="Text Placeholder 2">
            <a:extLst>
              <a:ext uri="{FF2B5EF4-FFF2-40B4-BE49-F238E27FC236}">
                <a16:creationId xmlns:a16="http://schemas.microsoft.com/office/drawing/2014/main" id="{87220266-CB92-6C46-AAAC-5D0BAABF0623}"/>
              </a:ext>
            </a:extLst>
          </p:cNvPr>
          <p:cNvSpPr txBox="1">
            <a:spLocks noGrp="1"/>
          </p:cNvSpPr>
          <p:nvPr>
            <p:ph type="body" idx="4294967295"/>
          </p:nvPr>
        </p:nvSpPr>
        <p:spPr>
          <a:xfrm>
            <a:off x="700560" y="1841039"/>
            <a:ext cx="8678880" cy="2124000"/>
          </a:xfrm>
        </p:spPr>
        <p:txBody>
          <a:bodyPr/>
          <a:lstStyle/>
          <a:p>
            <a:pPr lvl="0">
              <a:buClr>
                <a:srgbClr val="666666"/>
              </a:buClr>
              <a:buSzPct val="45000"/>
              <a:buFont typeface="StarSymbol"/>
              <a:buChar char="●"/>
            </a:pPr>
            <a:r>
              <a:rPr lang="et-EE"/>
              <a:t>Training RNN can be done using backpropagation, as with feed-forward NNs</a:t>
            </a:r>
          </a:p>
          <a:p>
            <a:pPr lvl="0">
              <a:buClr>
                <a:srgbClr val="666666"/>
              </a:buClr>
              <a:buSzPct val="45000"/>
              <a:buFont typeface="StarSymbol"/>
              <a:buChar char="●"/>
            </a:pPr>
            <a:r>
              <a:rPr lang="et-EE"/>
              <a:t>Ad before, we (or our toolkit) need to have a computational graph representing the RNN and its input and ouputs</a:t>
            </a:r>
          </a:p>
          <a:p>
            <a:pPr lvl="0">
              <a:buClr>
                <a:srgbClr val="666666"/>
              </a:buClr>
              <a:buSzPct val="45000"/>
              <a:buFont typeface="StarSymbol"/>
              <a:buChar char="●"/>
            </a:pPr>
            <a:r>
              <a:rPr lang="et-EE"/>
              <a:t>Training can be better understood using an </a:t>
            </a:r>
            <a:r>
              <a:rPr lang="et-EE" b="1"/>
              <a:t>unrolled RNN</a:t>
            </a:r>
          </a:p>
          <a:p>
            <a:pPr lvl="0">
              <a:buClr>
                <a:srgbClr val="666666"/>
              </a:buClr>
              <a:buSzPct val="45000"/>
              <a:buFont typeface="StarSymbol"/>
              <a:buChar char="●"/>
            </a:pPr>
            <a:endParaRPr lang="et-EE"/>
          </a:p>
        </p:txBody>
      </p:sp>
      <p:pic>
        <p:nvPicPr>
          <p:cNvPr id="4" name="">
            <a:extLst>
              <a:ext uri="{FF2B5EF4-FFF2-40B4-BE49-F238E27FC236}">
                <a16:creationId xmlns:a16="http://schemas.microsoft.com/office/drawing/2014/main" id="{602812D0-2E2B-9046-AB44-A255AA1BEEA6}"/>
              </a:ext>
            </a:extLst>
          </p:cNvPr>
          <p:cNvPicPr>
            <a:picLocks noChangeAspect="1"/>
          </p:cNvPicPr>
          <p:nvPr/>
        </p:nvPicPr>
        <p:blipFill>
          <a:blip r:embed="rId3">
            <a:lum/>
            <a:alphaModFix/>
          </a:blip>
          <a:srcRect/>
          <a:stretch>
            <a:fillRect/>
          </a:stretch>
        </p:blipFill>
        <p:spPr>
          <a:xfrm>
            <a:off x="2336760" y="3845520"/>
            <a:ext cx="5583240" cy="328247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page2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891E5-4F44-1343-8CDC-4F6D423E70BA}"/>
              </a:ext>
            </a:extLst>
          </p:cNvPr>
          <p:cNvSpPr txBox="1">
            <a:spLocks noGrp="1"/>
          </p:cNvSpPr>
          <p:nvPr>
            <p:ph type="title" idx="4294967295"/>
          </p:nvPr>
        </p:nvSpPr>
        <p:spPr/>
        <p:txBody>
          <a:bodyPr>
            <a:spAutoFit/>
          </a:bodyPr>
          <a:lstStyle/>
          <a:p>
            <a:pPr lvl="0"/>
            <a:r>
              <a:rPr lang="et-EE"/>
              <a:t>Training RNN</a:t>
            </a:r>
          </a:p>
        </p:txBody>
      </p:sp>
      <p:sp>
        <p:nvSpPr>
          <p:cNvPr id="3" name="Text Placeholder 2">
            <a:extLst>
              <a:ext uri="{FF2B5EF4-FFF2-40B4-BE49-F238E27FC236}">
                <a16:creationId xmlns:a16="http://schemas.microsoft.com/office/drawing/2014/main" id="{F4FEFA80-BB42-B547-9D00-D5DB8B44FC6E}"/>
              </a:ext>
            </a:extLst>
          </p:cNvPr>
          <p:cNvSpPr txBox="1">
            <a:spLocks noGrp="1"/>
          </p:cNvSpPr>
          <p:nvPr>
            <p:ph type="body" idx="4294967295"/>
          </p:nvPr>
        </p:nvSpPr>
        <p:spPr>
          <a:xfrm>
            <a:off x="700560" y="1841039"/>
            <a:ext cx="8678880" cy="2124000"/>
          </a:xfrm>
        </p:spPr>
        <p:txBody>
          <a:bodyPr/>
          <a:lstStyle/>
          <a:p>
            <a:pPr lvl="0">
              <a:buClr>
                <a:srgbClr val="666666"/>
              </a:buClr>
              <a:buSzPct val="45000"/>
              <a:buFont typeface="StarSymbol"/>
              <a:buChar char="●"/>
            </a:pPr>
            <a:r>
              <a:rPr lang="et-EE"/>
              <a:t>Training RNN can be done using backpropagation, as with feed-forward NNs</a:t>
            </a:r>
          </a:p>
          <a:p>
            <a:pPr lvl="0">
              <a:buClr>
                <a:srgbClr val="666666"/>
              </a:buClr>
              <a:buSzPct val="45000"/>
              <a:buFont typeface="StarSymbol"/>
              <a:buChar char="●"/>
            </a:pPr>
            <a:r>
              <a:rPr lang="et-EE"/>
              <a:t>Ad before, we (or our toolkit) need to have a computational graph representing the RNN and its input and ouputs</a:t>
            </a:r>
          </a:p>
          <a:p>
            <a:pPr lvl="0">
              <a:buClr>
                <a:srgbClr val="666666"/>
              </a:buClr>
              <a:buSzPct val="45000"/>
              <a:buFont typeface="StarSymbol"/>
              <a:buChar char="●"/>
            </a:pPr>
            <a:r>
              <a:rPr lang="et-EE"/>
              <a:t>Training can be better understood using an </a:t>
            </a:r>
            <a:r>
              <a:rPr lang="et-EE" b="1"/>
              <a:t>unrolled RNN</a:t>
            </a:r>
          </a:p>
          <a:p>
            <a:pPr lvl="0">
              <a:buClr>
                <a:srgbClr val="666666"/>
              </a:buClr>
              <a:buSzPct val="45000"/>
              <a:buFont typeface="StarSymbol"/>
              <a:buChar char="●"/>
            </a:pPr>
            <a:endParaRPr lang="et-EE"/>
          </a:p>
        </p:txBody>
      </p:sp>
      <p:pic>
        <p:nvPicPr>
          <p:cNvPr id="4" name="">
            <a:extLst>
              <a:ext uri="{FF2B5EF4-FFF2-40B4-BE49-F238E27FC236}">
                <a16:creationId xmlns:a16="http://schemas.microsoft.com/office/drawing/2014/main" id="{5D5E2876-8DB2-D044-9163-E828BF502A38}"/>
              </a:ext>
            </a:extLst>
          </p:cNvPr>
          <p:cNvPicPr>
            <a:picLocks noChangeAspect="1"/>
          </p:cNvPicPr>
          <p:nvPr/>
        </p:nvPicPr>
        <p:blipFill>
          <a:blip r:embed="rId3">
            <a:lum/>
            <a:alphaModFix/>
          </a:blip>
          <a:srcRect/>
          <a:stretch>
            <a:fillRect/>
          </a:stretch>
        </p:blipFill>
        <p:spPr>
          <a:xfrm>
            <a:off x="2304000" y="3951000"/>
            <a:ext cx="5126040" cy="3321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page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47198-512B-544F-96EA-E46C9BCB3993}"/>
              </a:ext>
            </a:extLst>
          </p:cNvPr>
          <p:cNvSpPr txBox="1">
            <a:spLocks noGrp="1"/>
          </p:cNvSpPr>
          <p:nvPr>
            <p:ph type="title" idx="4294967295"/>
          </p:nvPr>
        </p:nvSpPr>
        <p:spPr/>
        <p:txBody>
          <a:bodyPr/>
          <a:lstStyle/>
          <a:p>
            <a:pPr lvl="0"/>
            <a:r>
              <a:rPr lang="et-EE"/>
              <a:t>Bidirectional RNNs</a:t>
            </a:r>
          </a:p>
        </p:txBody>
      </p:sp>
      <p:sp>
        <p:nvSpPr>
          <p:cNvPr id="3" name="Text Placeholder 2">
            <a:extLst>
              <a:ext uri="{FF2B5EF4-FFF2-40B4-BE49-F238E27FC236}">
                <a16:creationId xmlns:a16="http://schemas.microsoft.com/office/drawing/2014/main" id="{717FB9D0-1D6B-0743-B2FF-4309B11CA517}"/>
              </a:ext>
            </a:extLst>
          </p:cNvPr>
          <p:cNvSpPr txBox="1">
            <a:spLocks noGrp="1"/>
          </p:cNvSpPr>
          <p:nvPr>
            <p:ph type="body" idx="4294967295"/>
          </p:nvPr>
        </p:nvSpPr>
        <p:spPr>
          <a:xfrm>
            <a:off x="700560" y="1841039"/>
            <a:ext cx="8678880" cy="2124000"/>
          </a:xfrm>
        </p:spPr>
        <p:txBody>
          <a:bodyPr/>
          <a:lstStyle/>
          <a:p>
            <a:pPr lvl="0">
              <a:buClr>
                <a:srgbClr val="666666"/>
              </a:buClr>
              <a:buSzPct val="45000"/>
              <a:buFont typeface="StarSymbol"/>
              <a:buChar char="●"/>
            </a:pPr>
            <a:r>
              <a:rPr lang="et-EE"/>
              <a:t>Simple extension: have two RNNs, running in both directions</a:t>
            </a:r>
          </a:p>
          <a:p>
            <a:pPr lvl="0">
              <a:buClr>
                <a:srgbClr val="666666"/>
              </a:buClr>
              <a:buSzPct val="45000"/>
              <a:buFont typeface="StarSymbol"/>
              <a:buChar char="●"/>
            </a:pPr>
            <a:r>
              <a:rPr lang="et-EE"/>
              <a:t>The hidden states from the two RNNs are simply concatenated</a:t>
            </a:r>
          </a:p>
          <a:p>
            <a:pPr lvl="0">
              <a:buClr>
                <a:srgbClr val="666666"/>
              </a:buClr>
              <a:buSzPct val="45000"/>
              <a:buFont typeface="StarSymbol"/>
              <a:buChar char="●"/>
            </a:pPr>
            <a:endParaRPr lang="et-EE"/>
          </a:p>
        </p:txBody>
      </p:sp>
      <p:pic>
        <p:nvPicPr>
          <p:cNvPr id="4" name="">
            <a:extLst>
              <a:ext uri="{FF2B5EF4-FFF2-40B4-BE49-F238E27FC236}">
                <a16:creationId xmlns:a16="http://schemas.microsoft.com/office/drawing/2014/main" id="{1BCA174C-B102-A847-BECF-1FB67FBEA4E4}"/>
              </a:ext>
            </a:extLst>
          </p:cNvPr>
          <p:cNvPicPr>
            <a:picLocks noChangeAspect="1"/>
          </p:cNvPicPr>
          <p:nvPr/>
        </p:nvPicPr>
        <p:blipFill>
          <a:blip r:embed="rId3">
            <a:lum/>
            <a:alphaModFix/>
          </a:blip>
          <a:srcRect/>
          <a:stretch>
            <a:fillRect/>
          </a:stretch>
        </p:blipFill>
        <p:spPr>
          <a:xfrm>
            <a:off x="2376000" y="4176000"/>
            <a:ext cx="5400000" cy="315684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page2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BE2CF-93FD-FE47-843D-6411391B876E}"/>
              </a:ext>
            </a:extLst>
          </p:cNvPr>
          <p:cNvSpPr txBox="1">
            <a:spLocks noGrp="1"/>
          </p:cNvSpPr>
          <p:nvPr>
            <p:ph type="title" idx="4294967295"/>
          </p:nvPr>
        </p:nvSpPr>
        <p:spPr/>
        <p:txBody>
          <a:bodyPr/>
          <a:lstStyle/>
          <a:p>
            <a:pPr lvl="0"/>
            <a:r>
              <a:rPr lang="et-EE"/>
              <a:t>Bidirectional RNNs</a:t>
            </a:r>
          </a:p>
        </p:txBody>
      </p:sp>
      <p:sp>
        <p:nvSpPr>
          <p:cNvPr id="3" name="Text Placeholder 2">
            <a:extLst>
              <a:ext uri="{FF2B5EF4-FFF2-40B4-BE49-F238E27FC236}">
                <a16:creationId xmlns:a16="http://schemas.microsoft.com/office/drawing/2014/main" id="{C18036B0-A682-724D-B6F8-EE8186BF401D}"/>
              </a:ext>
            </a:extLst>
          </p:cNvPr>
          <p:cNvSpPr txBox="1">
            <a:spLocks noGrp="1"/>
          </p:cNvSpPr>
          <p:nvPr>
            <p:ph type="body" idx="4294967295"/>
          </p:nvPr>
        </p:nvSpPr>
        <p:spPr>
          <a:xfrm>
            <a:off x="700560" y="1841039"/>
            <a:ext cx="8678880" cy="2124000"/>
          </a:xfrm>
        </p:spPr>
        <p:txBody>
          <a:bodyPr/>
          <a:lstStyle/>
          <a:p>
            <a:pPr lvl="0">
              <a:buClr>
                <a:srgbClr val="666666"/>
              </a:buClr>
              <a:buSzPct val="45000"/>
              <a:buFont typeface="StarSymbol"/>
              <a:buChar char="●"/>
            </a:pPr>
            <a:r>
              <a:rPr lang="et-EE"/>
              <a:t>Simple extension: have two RNNs, running in both directions</a:t>
            </a:r>
          </a:p>
          <a:p>
            <a:pPr lvl="0">
              <a:buClr>
                <a:srgbClr val="666666"/>
              </a:buClr>
              <a:buSzPct val="45000"/>
              <a:buFont typeface="StarSymbol"/>
              <a:buChar char="●"/>
            </a:pPr>
            <a:r>
              <a:rPr lang="et-EE"/>
              <a:t>The hidden states from the two RNNs are simply concatenated</a:t>
            </a:r>
          </a:p>
          <a:p>
            <a:pPr lvl="0">
              <a:buClr>
                <a:srgbClr val="666666"/>
              </a:buClr>
              <a:buSzPct val="45000"/>
              <a:buFont typeface="StarSymbol"/>
              <a:buChar char="●"/>
            </a:pPr>
            <a:endParaRPr lang="et-EE"/>
          </a:p>
        </p:txBody>
      </p:sp>
      <p:pic>
        <p:nvPicPr>
          <p:cNvPr id="4" name="">
            <a:extLst>
              <a:ext uri="{FF2B5EF4-FFF2-40B4-BE49-F238E27FC236}">
                <a16:creationId xmlns:a16="http://schemas.microsoft.com/office/drawing/2014/main" id="{6E1404A0-F47C-5849-9991-F7FF6FC4CBDE}"/>
              </a:ext>
            </a:extLst>
          </p:cNvPr>
          <p:cNvPicPr>
            <a:picLocks noChangeAspect="1"/>
          </p:cNvPicPr>
          <p:nvPr/>
        </p:nvPicPr>
        <p:blipFill>
          <a:blip r:embed="rId3">
            <a:lum/>
            <a:alphaModFix/>
          </a:blip>
          <a:srcRect/>
          <a:stretch>
            <a:fillRect/>
          </a:stretch>
        </p:blipFill>
        <p:spPr>
          <a:xfrm>
            <a:off x="2448000" y="4031999"/>
            <a:ext cx="5599800" cy="3249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page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3B0D2-28F8-334B-AC99-6288E3AB20C4}"/>
              </a:ext>
            </a:extLst>
          </p:cNvPr>
          <p:cNvSpPr txBox="1">
            <a:spLocks noGrp="1"/>
          </p:cNvSpPr>
          <p:nvPr>
            <p:ph type="title" idx="4294967295"/>
          </p:nvPr>
        </p:nvSpPr>
        <p:spPr/>
        <p:txBody>
          <a:bodyPr/>
          <a:lstStyle/>
          <a:p>
            <a:pPr lvl="0"/>
            <a:r>
              <a:rPr lang="et-EE"/>
              <a:t>Bidirectional RNNs</a:t>
            </a:r>
          </a:p>
        </p:txBody>
      </p:sp>
      <p:sp>
        <p:nvSpPr>
          <p:cNvPr id="3" name="Text Placeholder 2">
            <a:extLst>
              <a:ext uri="{FF2B5EF4-FFF2-40B4-BE49-F238E27FC236}">
                <a16:creationId xmlns:a16="http://schemas.microsoft.com/office/drawing/2014/main" id="{378EC898-9378-0B49-890E-9A3A8608F87A}"/>
              </a:ext>
            </a:extLst>
          </p:cNvPr>
          <p:cNvSpPr txBox="1">
            <a:spLocks noGrp="1"/>
          </p:cNvSpPr>
          <p:nvPr>
            <p:ph type="body" idx="4294967295"/>
          </p:nvPr>
        </p:nvSpPr>
        <p:spPr>
          <a:xfrm>
            <a:off x="700560" y="1841039"/>
            <a:ext cx="8678880" cy="2124000"/>
          </a:xfrm>
        </p:spPr>
        <p:txBody>
          <a:bodyPr/>
          <a:lstStyle/>
          <a:p>
            <a:pPr lvl="0">
              <a:buClr>
                <a:srgbClr val="666666"/>
              </a:buClr>
              <a:buSzPct val="45000"/>
              <a:buFont typeface="StarSymbol"/>
              <a:buChar char="●"/>
            </a:pPr>
            <a:r>
              <a:rPr lang="et-EE"/>
              <a:t>Why?</a:t>
            </a:r>
          </a:p>
          <a:p>
            <a:pPr marL="0" lvl="1" indent="0" hangingPunct="0">
              <a:spcBef>
                <a:spcPts val="0"/>
              </a:spcBef>
              <a:spcAft>
                <a:spcPts val="1417"/>
              </a:spcAft>
              <a:buClr>
                <a:srgbClr val="666666"/>
              </a:buClr>
              <a:buSzPct val="75000"/>
              <a:buFont typeface="StarSymbol"/>
              <a:buChar char="–"/>
            </a:pPr>
            <a:r>
              <a:rPr lang="et-EE" sz="3200">
                <a:solidFill>
                  <a:srgbClr val="666666"/>
                </a:solidFill>
                <a:latin typeface="DejaVu Sans" pitchFamily="34"/>
                <a:ea typeface="Microsoft YaHei" pitchFamily="2"/>
                <a:cs typeface="Mangal" pitchFamily="2"/>
              </a:rPr>
              <a:t>Word classification: enables to use information from both past and future words</a:t>
            </a:r>
          </a:p>
          <a:p>
            <a:pPr marL="0" lvl="1" indent="0" hangingPunct="0">
              <a:spcBef>
                <a:spcPts val="0"/>
              </a:spcBef>
              <a:spcAft>
                <a:spcPts val="1417"/>
              </a:spcAft>
              <a:buClr>
                <a:srgbClr val="666666"/>
              </a:buClr>
              <a:buSzPct val="75000"/>
              <a:buFont typeface="StarSymbol"/>
              <a:buChar char="–"/>
            </a:pPr>
            <a:r>
              <a:rPr lang="et-EE" sz="3200">
                <a:solidFill>
                  <a:srgbClr val="666666"/>
                </a:solidFill>
                <a:latin typeface="DejaVu Sans" pitchFamily="34"/>
                <a:ea typeface="Microsoft YaHei" pitchFamily="2"/>
                <a:cs typeface="Mangal" pitchFamily="2"/>
              </a:rPr>
              <a:t>Alternative: use </a:t>
            </a:r>
            <a:r>
              <a:rPr lang="et-EE" sz="3200" b="1">
                <a:solidFill>
                  <a:srgbClr val="666666"/>
                </a:solidFill>
                <a:latin typeface="DejaVu Sans" pitchFamily="34"/>
                <a:ea typeface="Microsoft YaHei" pitchFamily="2"/>
                <a:cs typeface="Mangal" pitchFamily="2"/>
              </a:rPr>
              <a:t>label delay</a:t>
            </a:r>
            <a:r>
              <a:rPr lang="et-EE" sz="3200">
                <a:solidFill>
                  <a:srgbClr val="666666"/>
                </a:solidFill>
                <a:latin typeface="DejaVu Sans" pitchFamily="34"/>
                <a:ea typeface="Microsoft YaHei" pitchFamily="2"/>
                <a:cs typeface="Mangal" pitchFamily="2"/>
              </a:rPr>
              <a:t> – predict the label of the previous word when consuming the current word</a:t>
            </a:r>
          </a:p>
          <a:p>
            <a:pPr marL="0" lvl="1" indent="0" hangingPunct="0">
              <a:spcBef>
                <a:spcPts val="0"/>
              </a:spcBef>
              <a:spcAft>
                <a:spcPts val="1417"/>
              </a:spcAft>
              <a:buClr>
                <a:srgbClr val="666666"/>
              </a:buClr>
              <a:buSzPct val="75000"/>
              <a:buFont typeface="StarSymbol"/>
              <a:buChar char="–"/>
            </a:pPr>
            <a:endParaRPr lang="et-EE" sz="3200">
              <a:solidFill>
                <a:srgbClr val="666666"/>
              </a:solidFill>
              <a:latin typeface="DejaVu Sans" pitchFamily="34"/>
              <a:ea typeface="Microsoft YaHei" pitchFamily="2"/>
              <a:cs typeface="Mangal" pitchFamily="2"/>
            </a:endParaRPr>
          </a:p>
        </p:txBody>
      </p:sp>
      <p:pic>
        <p:nvPicPr>
          <p:cNvPr id="4" name="">
            <a:extLst>
              <a:ext uri="{FF2B5EF4-FFF2-40B4-BE49-F238E27FC236}">
                <a16:creationId xmlns:a16="http://schemas.microsoft.com/office/drawing/2014/main" id="{D45514A6-0E50-054D-B860-293B962669C7}"/>
              </a:ext>
            </a:extLst>
          </p:cNvPr>
          <p:cNvPicPr>
            <a:picLocks noChangeAspect="1"/>
          </p:cNvPicPr>
          <p:nvPr/>
        </p:nvPicPr>
        <p:blipFill>
          <a:blip r:embed="rId3">
            <a:lum/>
            <a:alphaModFix/>
          </a:blip>
          <a:srcRect/>
          <a:stretch>
            <a:fillRect/>
          </a:stretch>
        </p:blipFill>
        <p:spPr>
          <a:xfrm>
            <a:off x="2448360" y="4032359"/>
            <a:ext cx="5599800" cy="3249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page2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F1148-D93A-A341-BECF-1B52413F2681}"/>
              </a:ext>
            </a:extLst>
          </p:cNvPr>
          <p:cNvSpPr txBox="1">
            <a:spLocks noGrp="1"/>
          </p:cNvSpPr>
          <p:nvPr>
            <p:ph type="title" idx="4294967295"/>
          </p:nvPr>
        </p:nvSpPr>
        <p:spPr/>
        <p:txBody>
          <a:bodyPr/>
          <a:lstStyle/>
          <a:p>
            <a:pPr lvl="0"/>
            <a:r>
              <a:rPr lang="et-EE"/>
              <a:t>Deep RNNs</a:t>
            </a:r>
          </a:p>
        </p:txBody>
      </p:sp>
      <p:sp>
        <p:nvSpPr>
          <p:cNvPr id="3" name="Text Placeholder 2">
            <a:extLst>
              <a:ext uri="{FF2B5EF4-FFF2-40B4-BE49-F238E27FC236}">
                <a16:creationId xmlns:a16="http://schemas.microsoft.com/office/drawing/2014/main" id="{886B25DF-F56B-BA4F-A4DB-250C6C0A23C9}"/>
              </a:ext>
            </a:extLst>
          </p:cNvPr>
          <p:cNvSpPr txBox="1">
            <a:spLocks noGrp="1"/>
          </p:cNvSpPr>
          <p:nvPr>
            <p:ph type="body" idx="4294967295"/>
          </p:nvPr>
        </p:nvSpPr>
        <p:spPr>
          <a:xfrm>
            <a:off x="700560" y="1841039"/>
            <a:ext cx="8678880" cy="2124000"/>
          </a:xfrm>
        </p:spPr>
        <p:txBody>
          <a:bodyPr/>
          <a:lstStyle/>
          <a:p>
            <a:pPr lvl="0">
              <a:buClr>
                <a:srgbClr val="666666"/>
              </a:buClr>
              <a:buSzPct val="45000"/>
              <a:buFont typeface="StarSymbol"/>
              <a:buChar char="●"/>
            </a:pPr>
            <a:r>
              <a:rPr lang="et-EE"/>
              <a:t>We can stack many recurrent layers</a:t>
            </a:r>
          </a:p>
          <a:p>
            <a:pPr lvl="0">
              <a:buClr>
                <a:srgbClr val="666666"/>
              </a:buClr>
              <a:buSzPct val="45000"/>
              <a:buFont typeface="StarSymbol"/>
              <a:buChar char="●"/>
            </a:pPr>
            <a:r>
              <a:rPr lang="et-EE"/>
              <a:t>Each subsequent layer uses the output of the previous recurrent layer as input</a:t>
            </a:r>
          </a:p>
        </p:txBody>
      </p:sp>
      <p:pic>
        <p:nvPicPr>
          <p:cNvPr id="4" name="">
            <a:extLst>
              <a:ext uri="{FF2B5EF4-FFF2-40B4-BE49-F238E27FC236}">
                <a16:creationId xmlns:a16="http://schemas.microsoft.com/office/drawing/2014/main" id="{EE2D19B5-4760-1849-B2CE-5E8E5783FA66}"/>
              </a:ext>
            </a:extLst>
          </p:cNvPr>
          <p:cNvPicPr>
            <a:picLocks noChangeAspect="1"/>
          </p:cNvPicPr>
          <p:nvPr/>
        </p:nvPicPr>
        <p:blipFill>
          <a:blip r:embed="rId3">
            <a:lum/>
            <a:alphaModFix/>
          </a:blip>
          <a:srcRect/>
          <a:stretch>
            <a:fillRect/>
          </a:stretch>
        </p:blipFill>
        <p:spPr>
          <a:xfrm>
            <a:off x="2736000" y="3845520"/>
            <a:ext cx="4894920" cy="321047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page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37B3E-7C9C-AA45-80B6-C56E4B1BF992}"/>
              </a:ext>
            </a:extLst>
          </p:cNvPr>
          <p:cNvSpPr txBox="1">
            <a:spLocks noGrp="1"/>
          </p:cNvSpPr>
          <p:nvPr>
            <p:ph type="title" idx="4294967295"/>
          </p:nvPr>
        </p:nvSpPr>
        <p:spPr/>
        <p:txBody>
          <a:bodyPr/>
          <a:lstStyle/>
          <a:p>
            <a:pPr lvl="0"/>
            <a:r>
              <a:rPr lang="et-EE"/>
              <a:t>Vanishing Gradients</a:t>
            </a:r>
          </a:p>
        </p:txBody>
      </p:sp>
      <p:sp>
        <p:nvSpPr>
          <p:cNvPr id="3" name="Text Placeholder 2">
            <a:extLst>
              <a:ext uri="{FF2B5EF4-FFF2-40B4-BE49-F238E27FC236}">
                <a16:creationId xmlns:a16="http://schemas.microsoft.com/office/drawing/2014/main" id="{1C11540E-3EDD-D842-A5E4-E8C3A574BE7E}"/>
              </a:ext>
            </a:extLst>
          </p:cNvPr>
          <p:cNvSpPr txBox="1">
            <a:spLocks noGrp="1"/>
          </p:cNvSpPr>
          <p:nvPr>
            <p:ph type="body" idx="4294967295"/>
          </p:nvPr>
        </p:nvSpPr>
        <p:spPr>
          <a:xfrm>
            <a:off x="700560" y="1841039"/>
            <a:ext cx="8678880" cy="2124000"/>
          </a:xfrm>
        </p:spPr>
        <p:txBody>
          <a:bodyPr/>
          <a:lstStyle/>
          <a:p>
            <a:pPr lvl="0">
              <a:buClr>
                <a:srgbClr val="666666"/>
              </a:buClr>
              <a:buSzPct val="45000"/>
              <a:buFont typeface="StarSymbol"/>
              <a:buChar char="●"/>
            </a:pPr>
            <a:r>
              <a:rPr lang="et-EE"/>
              <a:t>Result: the RNN doesn’t learn to use information that is </a:t>
            </a:r>
            <a:r>
              <a:rPr lang="et-EE" b="1"/>
              <a:t>many time steps in the past</a:t>
            </a:r>
          </a:p>
          <a:p>
            <a:pPr lvl="0">
              <a:buClr>
                <a:srgbClr val="666666"/>
              </a:buClr>
              <a:buSzPct val="45000"/>
              <a:buFont typeface="StarSymbol"/>
              <a:buChar char="●"/>
            </a:pPr>
            <a:r>
              <a:rPr lang="et-EE"/>
              <a:t>Or, (in the exploding case), the parameters of the RNN get quickly very large and the RNN starts producing nonsense</a:t>
            </a:r>
          </a:p>
        </p:txBody>
      </p:sp>
      <p:pic>
        <p:nvPicPr>
          <p:cNvPr id="4" name="">
            <a:extLst>
              <a:ext uri="{FF2B5EF4-FFF2-40B4-BE49-F238E27FC236}">
                <a16:creationId xmlns:a16="http://schemas.microsoft.com/office/drawing/2014/main" id="{BFD34733-676F-CB4A-B0B6-93992B69B90B}"/>
              </a:ext>
            </a:extLst>
          </p:cNvPr>
          <p:cNvPicPr>
            <a:picLocks noChangeAspect="1"/>
          </p:cNvPicPr>
          <p:nvPr/>
        </p:nvPicPr>
        <p:blipFill>
          <a:blip r:embed="rId3">
            <a:lum/>
            <a:alphaModFix/>
          </a:blip>
          <a:srcRect/>
          <a:stretch>
            <a:fillRect/>
          </a:stretch>
        </p:blipFill>
        <p:spPr>
          <a:xfrm>
            <a:off x="1007999" y="4573440"/>
            <a:ext cx="8086319" cy="226656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page2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DB756-7A4E-7D49-848D-34000E780F21}"/>
              </a:ext>
            </a:extLst>
          </p:cNvPr>
          <p:cNvSpPr txBox="1">
            <a:spLocks noGrp="1"/>
          </p:cNvSpPr>
          <p:nvPr>
            <p:ph type="title" idx="4294967295"/>
          </p:nvPr>
        </p:nvSpPr>
        <p:spPr/>
        <p:txBody>
          <a:bodyPr/>
          <a:lstStyle/>
          <a:p>
            <a:pPr lvl="0"/>
            <a:r>
              <a:rPr lang="et-EE"/>
              <a:t>Vanishing Gradients</a:t>
            </a:r>
          </a:p>
        </p:txBody>
      </p:sp>
      <p:sp>
        <p:nvSpPr>
          <p:cNvPr id="3" name="Text Placeholder 2">
            <a:extLst>
              <a:ext uri="{FF2B5EF4-FFF2-40B4-BE49-F238E27FC236}">
                <a16:creationId xmlns:a16="http://schemas.microsoft.com/office/drawing/2014/main" id="{A25AFCDC-F85F-944E-944E-E87CB49A12E1}"/>
              </a:ext>
            </a:extLst>
          </p:cNvPr>
          <p:cNvSpPr txBox="1">
            <a:spLocks noGrp="1"/>
          </p:cNvSpPr>
          <p:nvPr>
            <p:ph type="body" idx="4294967295"/>
          </p:nvPr>
        </p:nvSpPr>
        <p:spPr>
          <a:xfrm>
            <a:off x="700560" y="1841039"/>
            <a:ext cx="8678880" cy="2124000"/>
          </a:xfrm>
        </p:spPr>
        <p:txBody>
          <a:bodyPr/>
          <a:lstStyle/>
          <a:p>
            <a:pPr lvl="0">
              <a:buClr>
                <a:srgbClr val="666666"/>
              </a:buClr>
              <a:buSzPct val="45000"/>
              <a:buFont typeface="StarSymbol"/>
              <a:buChar char="●"/>
            </a:pPr>
            <a:r>
              <a:rPr lang="et-EE"/>
              <a:t>Gradients decrease (vanish) or increase (explode) when they get pushed back through the RNN</a:t>
            </a:r>
          </a:p>
          <a:p>
            <a:pPr lvl="0">
              <a:buClr>
                <a:srgbClr val="666666"/>
              </a:buClr>
              <a:buSzPct val="45000"/>
              <a:buFont typeface="StarSymbol"/>
              <a:buChar char="●"/>
            </a:pPr>
            <a:r>
              <a:rPr lang="et-EE"/>
              <a:t>They get „squashed” through non-linearities and small (or large) weight matrices</a:t>
            </a:r>
          </a:p>
        </p:txBody>
      </p:sp>
      <p:pic>
        <p:nvPicPr>
          <p:cNvPr id="4" name="">
            <a:extLst>
              <a:ext uri="{FF2B5EF4-FFF2-40B4-BE49-F238E27FC236}">
                <a16:creationId xmlns:a16="http://schemas.microsoft.com/office/drawing/2014/main" id="{F8C13147-685D-1A4C-912A-3E81C10C72BF}"/>
              </a:ext>
            </a:extLst>
          </p:cNvPr>
          <p:cNvPicPr>
            <a:picLocks noChangeAspect="1"/>
          </p:cNvPicPr>
          <p:nvPr/>
        </p:nvPicPr>
        <p:blipFill>
          <a:blip r:embed="rId3">
            <a:lum/>
            <a:alphaModFix/>
          </a:blip>
          <a:srcRect/>
          <a:stretch>
            <a:fillRect/>
          </a:stretch>
        </p:blipFill>
        <p:spPr>
          <a:xfrm>
            <a:off x="1007999" y="4573440"/>
            <a:ext cx="8086319" cy="226656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page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6DAFF-AA35-304C-9949-A65B94B6E2FD}"/>
              </a:ext>
            </a:extLst>
          </p:cNvPr>
          <p:cNvSpPr txBox="1">
            <a:spLocks noGrp="1"/>
          </p:cNvSpPr>
          <p:nvPr>
            <p:ph type="title" idx="4294967295"/>
          </p:nvPr>
        </p:nvSpPr>
        <p:spPr/>
        <p:txBody>
          <a:bodyPr>
            <a:spAutoFit/>
          </a:bodyPr>
          <a:lstStyle/>
          <a:p>
            <a:pPr lvl="0"/>
            <a:r>
              <a:rPr lang="et-EE"/>
              <a:t>Solution to vanishing gradients: gated units</a:t>
            </a:r>
          </a:p>
        </p:txBody>
      </p:sp>
      <p:sp>
        <p:nvSpPr>
          <p:cNvPr id="3" name="Text Placeholder 2">
            <a:extLst>
              <a:ext uri="{FF2B5EF4-FFF2-40B4-BE49-F238E27FC236}">
                <a16:creationId xmlns:a16="http://schemas.microsoft.com/office/drawing/2014/main" id="{FB6BB453-B4FD-AF4F-90CF-01C24F6A3CCB}"/>
              </a:ext>
            </a:extLst>
          </p:cNvPr>
          <p:cNvSpPr txBox="1">
            <a:spLocks noGrp="1"/>
          </p:cNvSpPr>
          <p:nvPr>
            <p:ph type="body" idx="4294967295"/>
          </p:nvPr>
        </p:nvSpPr>
        <p:spPr/>
        <p:txBody>
          <a:bodyPr/>
          <a:lstStyle/>
          <a:p>
            <a:pPr lvl="0">
              <a:buClr>
                <a:srgbClr val="666666"/>
              </a:buClr>
              <a:buSzPct val="45000"/>
              <a:buFont typeface="StarSymbol"/>
              <a:buChar char="●"/>
            </a:pPr>
            <a:r>
              <a:rPr lang="et-EE"/>
              <a:t>The	main	solution	to	 the	vanishing	gradient problem	is	to	use	a	more	complex	hidden unit in the recurrent cell</a:t>
            </a:r>
          </a:p>
          <a:p>
            <a:pPr lvl="0">
              <a:buClr>
                <a:srgbClr val="666666"/>
              </a:buClr>
              <a:buSzPct val="45000"/>
              <a:buFont typeface="StarSymbol"/>
              <a:buChar char="●"/>
            </a:pPr>
            <a:r>
              <a:rPr lang="et-EE"/>
              <a:t>Gated Recurrent Unit (</a:t>
            </a:r>
            <a:r>
              <a:rPr lang="et-EE" b="1">
                <a:solidFill>
                  <a:srgbClr val="800000"/>
                </a:solidFill>
              </a:rPr>
              <a:t>GRU</a:t>
            </a:r>
            <a:r>
              <a:rPr lang="et-EE"/>
              <a:t>) and Long Short-Term Memory (</a:t>
            </a:r>
            <a:r>
              <a:rPr lang="et-EE" b="1">
                <a:solidFill>
                  <a:srgbClr val="800000"/>
                </a:solidFill>
              </a:rPr>
              <a:t>LSTM</a:t>
            </a:r>
            <a:r>
              <a:rPr lang="et-EE"/>
              <a:t>)</a:t>
            </a:r>
          </a:p>
          <a:p>
            <a:pPr lvl="0">
              <a:buClr>
                <a:srgbClr val="666666"/>
              </a:buClr>
              <a:buSzPct val="45000"/>
              <a:buFont typeface="StarSymbol"/>
              <a:buChar char="●"/>
            </a:pPr>
            <a:r>
              <a:rPr lang="et-EE"/>
              <a:t>Main ideas:</a:t>
            </a:r>
          </a:p>
          <a:p>
            <a:pPr marL="0" lvl="1" indent="0" hangingPunct="0">
              <a:spcBef>
                <a:spcPts val="0"/>
              </a:spcBef>
              <a:spcAft>
                <a:spcPts val="1417"/>
              </a:spcAft>
              <a:buClr>
                <a:srgbClr val="666666"/>
              </a:buClr>
              <a:buSzPct val="75000"/>
              <a:buFont typeface="StarSymbol"/>
              <a:buChar char="–"/>
            </a:pPr>
            <a:r>
              <a:rPr lang="et-EE" sz="3200">
                <a:solidFill>
                  <a:srgbClr val="666666"/>
                </a:solidFill>
                <a:latin typeface="DejaVu Sans" pitchFamily="34"/>
                <a:ea typeface="Microsoft YaHei" pitchFamily="2"/>
                <a:cs typeface="Mangal" pitchFamily="2"/>
              </a:rPr>
              <a:t>Make additive connections between time steps (not multiplicative)</a:t>
            </a:r>
          </a:p>
          <a:p>
            <a:pPr marL="0" lvl="2" indent="0" hangingPunct="0">
              <a:spcBef>
                <a:spcPts val="0"/>
              </a:spcBef>
              <a:spcAft>
                <a:spcPts val="1417"/>
              </a:spcAft>
              <a:buClr>
                <a:srgbClr val="666666"/>
              </a:buClr>
              <a:buSzPct val="45000"/>
              <a:buFont typeface="StarSymbol"/>
              <a:buChar char="●"/>
            </a:pPr>
            <a:r>
              <a:rPr lang="et-EE" sz="3200">
                <a:solidFill>
                  <a:srgbClr val="666666"/>
                </a:solidFill>
                <a:latin typeface="DejaVu Sans" pitchFamily="34"/>
                <a:ea typeface="Microsoft YaHei" pitchFamily="2"/>
                <a:cs typeface="Mangal" pitchFamily="2"/>
              </a:rPr>
              <a:t>Addition does not modify the gradient -- no vanishing</a:t>
            </a:r>
          </a:p>
          <a:p>
            <a:pPr marL="0" lvl="1" indent="0" hangingPunct="0">
              <a:spcBef>
                <a:spcPts val="0"/>
              </a:spcBef>
              <a:spcAft>
                <a:spcPts val="1417"/>
              </a:spcAft>
              <a:buClr>
                <a:srgbClr val="666666"/>
              </a:buClr>
              <a:buSzPct val="75000"/>
              <a:buFont typeface="StarSymbol"/>
              <a:buChar char="–"/>
            </a:pPr>
            <a:r>
              <a:rPr lang="et-EE" sz="3200">
                <a:solidFill>
                  <a:srgbClr val="666666"/>
                </a:solidFill>
                <a:latin typeface="DejaVu Sans" pitchFamily="34"/>
                <a:ea typeface="Microsoft YaHei" pitchFamily="2"/>
                <a:cs typeface="Mangal" pitchFamily="2"/>
              </a:rPr>
              <a:t>Allow gradients to flow through the recurrent cell, depending on the input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page2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487B3-C00D-A542-8292-2831D5FDFEF6}"/>
              </a:ext>
            </a:extLst>
          </p:cNvPr>
          <p:cNvSpPr txBox="1">
            <a:spLocks noGrp="1"/>
          </p:cNvSpPr>
          <p:nvPr>
            <p:ph type="title" idx="4294967295"/>
          </p:nvPr>
        </p:nvSpPr>
        <p:spPr/>
        <p:txBody>
          <a:bodyPr>
            <a:spAutoFit/>
          </a:bodyPr>
          <a:lstStyle/>
          <a:p>
            <a:pPr lvl="0"/>
            <a:r>
              <a:rPr lang="et-EE"/>
              <a:t>LSTM</a:t>
            </a:r>
          </a:p>
        </p:txBody>
      </p:sp>
      <p:sp>
        <p:nvSpPr>
          <p:cNvPr id="3" name="Text Placeholder 2">
            <a:extLst>
              <a:ext uri="{FF2B5EF4-FFF2-40B4-BE49-F238E27FC236}">
                <a16:creationId xmlns:a16="http://schemas.microsoft.com/office/drawing/2014/main" id="{7FD1304F-F841-0144-96B5-AA140EA90CCF}"/>
              </a:ext>
            </a:extLst>
          </p:cNvPr>
          <p:cNvSpPr txBox="1">
            <a:spLocks noGrp="1"/>
          </p:cNvSpPr>
          <p:nvPr>
            <p:ph type="body" idx="4294967295"/>
          </p:nvPr>
        </p:nvSpPr>
        <p:spPr/>
        <p:txBody>
          <a:bodyPr/>
          <a:lstStyle/>
          <a:p>
            <a:pPr lvl="0">
              <a:buClr>
                <a:srgbClr val="666666"/>
              </a:buClr>
              <a:buSzPct val="45000"/>
              <a:buFont typeface="StarSymbol"/>
              <a:buChar char="●"/>
            </a:pPr>
            <a:r>
              <a:rPr lang="et-EE"/>
              <a:t>Standard RNN</a:t>
            </a:r>
          </a:p>
          <a:p>
            <a:pPr lvl="0">
              <a:buClr>
                <a:srgbClr val="666666"/>
              </a:buClr>
              <a:buSzPct val="45000"/>
              <a:buFont typeface="StarSymbol"/>
              <a:buChar char="●"/>
            </a:pPr>
            <a:br>
              <a:rPr lang="et-EE"/>
            </a:br>
            <a:br>
              <a:rPr lang="et-EE"/>
            </a:br>
            <a:br>
              <a:rPr lang="et-EE"/>
            </a:br>
            <a:br>
              <a:rPr lang="et-EE"/>
            </a:br>
            <a:br>
              <a:rPr lang="et-EE"/>
            </a:br>
            <a:br>
              <a:rPr lang="et-EE"/>
            </a:br>
            <a:endParaRPr lang="et-EE"/>
          </a:p>
          <a:p>
            <a:pPr lvl="0">
              <a:buClr>
                <a:srgbClr val="666666"/>
              </a:buClr>
              <a:buSzPct val="45000"/>
              <a:buFont typeface="StarSymbol"/>
              <a:buChar char="●"/>
            </a:pPr>
            <a:r>
              <a:rPr lang="et-EE"/>
              <a:t>LSTM</a:t>
            </a:r>
            <a:br>
              <a:rPr lang="et-EE"/>
            </a:br>
            <a:br>
              <a:rPr lang="et-EE"/>
            </a:br>
            <a:br>
              <a:rPr lang="et-EE"/>
            </a:br>
            <a:br>
              <a:rPr lang="et-EE"/>
            </a:br>
            <a:br>
              <a:rPr lang="et-EE"/>
            </a:br>
            <a:br>
              <a:rPr lang="et-EE"/>
            </a:br>
            <a:endParaRPr lang="et-EE"/>
          </a:p>
        </p:txBody>
      </p:sp>
      <p:pic>
        <p:nvPicPr>
          <p:cNvPr id="4" name="">
            <a:extLst>
              <a:ext uri="{FF2B5EF4-FFF2-40B4-BE49-F238E27FC236}">
                <a16:creationId xmlns:a16="http://schemas.microsoft.com/office/drawing/2014/main" id="{2288B569-2D67-0F40-8A51-ED22DA975085}"/>
              </a:ext>
            </a:extLst>
          </p:cNvPr>
          <p:cNvPicPr>
            <a:picLocks noChangeAspect="1"/>
          </p:cNvPicPr>
          <p:nvPr/>
        </p:nvPicPr>
        <p:blipFill>
          <a:blip r:embed="rId3">
            <a:lum/>
            <a:alphaModFix/>
          </a:blip>
          <a:srcRect/>
          <a:stretch>
            <a:fillRect/>
          </a:stretch>
        </p:blipFill>
        <p:spPr>
          <a:xfrm>
            <a:off x="3485880" y="1483199"/>
            <a:ext cx="6234120" cy="2332800"/>
          </a:xfrm>
          <a:prstGeom prst="rect">
            <a:avLst/>
          </a:prstGeom>
          <a:noFill/>
          <a:ln>
            <a:noFill/>
          </a:ln>
        </p:spPr>
      </p:pic>
      <p:pic>
        <p:nvPicPr>
          <p:cNvPr id="5" name="">
            <a:extLst>
              <a:ext uri="{FF2B5EF4-FFF2-40B4-BE49-F238E27FC236}">
                <a16:creationId xmlns:a16="http://schemas.microsoft.com/office/drawing/2014/main" id="{78421AEB-D10F-8A44-8BE8-B746BB1A71C4}"/>
              </a:ext>
            </a:extLst>
          </p:cNvPr>
          <p:cNvPicPr>
            <a:picLocks noChangeAspect="1"/>
          </p:cNvPicPr>
          <p:nvPr/>
        </p:nvPicPr>
        <p:blipFill>
          <a:blip r:embed="rId4">
            <a:lum/>
            <a:alphaModFix/>
          </a:blip>
          <a:srcRect/>
          <a:stretch>
            <a:fillRect/>
          </a:stretch>
        </p:blipFill>
        <p:spPr>
          <a:xfrm>
            <a:off x="3456000" y="4536000"/>
            <a:ext cx="6324479" cy="2376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01CDC-B937-224B-816B-7F23CFF533CE}"/>
              </a:ext>
            </a:extLst>
          </p:cNvPr>
          <p:cNvSpPr txBox="1">
            <a:spLocks noGrp="1"/>
          </p:cNvSpPr>
          <p:nvPr>
            <p:ph type="title" idx="4294967295"/>
          </p:nvPr>
        </p:nvSpPr>
        <p:spPr/>
        <p:txBody>
          <a:bodyPr/>
          <a:lstStyle/>
          <a:p>
            <a:pPr lvl="0"/>
            <a:r>
              <a:rPr lang="et-EE"/>
              <a:t>Long-distance dependencies</a:t>
            </a:r>
          </a:p>
        </p:txBody>
      </p:sp>
      <p:sp>
        <p:nvSpPr>
          <p:cNvPr id="3" name="Text Placeholder 2">
            <a:extLst>
              <a:ext uri="{FF2B5EF4-FFF2-40B4-BE49-F238E27FC236}">
                <a16:creationId xmlns:a16="http://schemas.microsoft.com/office/drawing/2014/main" id="{C3B64D47-FC73-0B4A-AF18-8C964CCA5143}"/>
              </a:ext>
            </a:extLst>
          </p:cNvPr>
          <p:cNvSpPr txBox="1">
            <a:spLocks noGrp="1"/>
          </p:cNvSpPr>
          <p:nvPr>
            <p:ph type="body" idx="4294967295"/>
          </p:nvPr>
        </p:nvSpPr>
        <p:spPr/>
        <p:txBody>
          <a:bodyPr/>
          <a:lstStyle/>
          <a:p>
            <a:pPr lvl="0">
              <a:buClr>
                <a:srgbClr val="666666"/>
              </a:buClr>
              <a:buSzPct val="45000"/>
              <a:buFont typeface="StarSymbol"/>
              <a:buChar char="●"/>
            </a:pPr>
            <a:r>
              <a:rPr lang="et-EE"/>
              <a:t>Agreement in number, gender, etc</a:t>
            </a:r>
          </a:p>
          <a:p>
            <a:pPr marL="0" lvl="1" indent="0" hangingPunct="0">
              <a:spcBef>
                <a:spcPts val="0"/>
              </a:spcBef>
              <a:spcAft>
                <a:spcPts val="1417"/>
              </a:spcAft>
              <a:buClr>
                <a:srgbClr val="666666"/>
              </a:buClr>
              <a:buSzPct val="75000"/>
              <a:buFont typeface="StarSymbol"/>
              <a:buChar char="–"/>
            </a:pPr>
            <a:r>
              <a:rPr lang="et-EE" sz="3200" b="1" i="1">
                <a:solidFill>
                  <a:srgbClr val="666666"/>
                </a:solidFill>
                <a:latin typeface="DejaVu Sans" pitchFamily="34"/>
                <a:ea typeface="Microsoft YaHei" pitchFamily="2"/>
                <a:cs typeface="Mangal" pitchFamily="2"/>
              </a:rPr>
              <a:t>He</a:t>
            </a:r>
            <a:r>
              <a:rPr lang="et-EE" sz="3200" i="1">
                <a:solidFill>
                  <a:srgbClr val="666666"/>
                </a:solidFill>
                <a:latin typeface="DejaVu Sans" pitchFamily="34"/>
                <a:ea typeface="Microsoft YaHei" pitchFamily="2"/>
                <a:cs typeface="Mangal" pitchFamily="2"/>
              </a:rPr>
              <a:t> does not have very much confidence in </a:t>
            </a:r>
            <a:r>
              <a:rPr lang="et-EE" sz="3200" b="1" i="1">
                <a:solidFill>
                  <a:srgbClr val="666666"/>
                </a:solidFill>
                <a:latin typeface="DejaVu Sans" pitchFamily="34"/>
                <a:ea typeface="Microsoft YaHei" pitchFamily="2"/>
                <a:cs typeface="Mangal" pitchFamily="2"/>
              </a:rPr>
              <a:t>himself</a:t>
            </a:r>
            <a:r>
              <a:rPr lang="et-EE" sz="3200" i="1">
                <a:solidFill>
                  <a:srgbClr val="666666"/>
                </a:solidFill>
                <a:latin typeface="DejaVu Sans" pitchFamily="34"/>
                <a:ea typeface="Microsoft YaHei" pitchFamily="2"/>
                <a:cs typeface="Mangal" pitchFamily="2"/>
              </a:rPr>
              <a:t>.</a:t>
            </a:r>
          </a:p>
          <a:p>
            <a:pPr marL="0" lvl="1" indent="0" hangingPunct="0">
              <a:spcBef>
                <a:spcPts val="0"/>
              </a:spcBef>
              <a:spcAft>
                <a:spcPts val="1417"/>
              </a:spcAft>
              <a:buClr>
                <a:srgbClr val="666666"/>
              </a:buClr>
              <a:buSzPct val="75000"/>
              <a:buFont typeface="StarSymbol"/>
              <a:buChar char="–"/>
            </a:pPr>
            <a:r>
              <a:rPr lang="et-EE" sz="3200" b="1" i="1">
                <a:solidFill>
                  <a:srgbClr val="666666"/>
                </a:solidFill>
                <a:latin typeface="DejaVu Sans" pitchFamily="34"/>
                <a:ea typeface="Microsoft YaHei" pitchFamily="2"/>
                <a:cs typeface="Mangal" pitchFamily="2"/>
              </a:rPr>
              <a:t>She</a:t>
            </a:r>
            <a:r>
              <a:rPr lang="et-EE" sz="3200" i="1">
                <a:solidFill>
                  <a:srgbClr val="666666"/>
                </a:solidFill>
                <a:latin typeface="DejaVu Sans" pitchFamily="34"/>
                <a:ea typeface="Microsoft YaHei" pitchFamily="2"/>
                <a:cs typeface="Mangal" pitchFamily="2"/>
              </a:rPr>
              <a:t> does not have very much confidence in </a:t>
            </a:r>
            <a:r>
              <a:rPr lang="et-EE" sz="3200" b="1" i="1">
                <a:solidFill>
                  <a:srgbClr val="666666"/>
                </a:solidFill>
                <a:latin typeface="DejaVu Sans" pitchFamily="34"/>
                <a:ea typeface="Microsoft YaHei" pitchFamily="2"/>
                <a:cs typeface="Mangal" pitchFamily="2"/>
              </a:rPr>
              <a:t>herself</a:t>
            </a:r>
            <a:r>
              <a:rPr lang="et-EE" sz="3200" i="1">
                <a:solidFill>
                  <a:srgbClr val="666666"/>
                </a:solidFill>
                <a:latin typeface="DejaVu Sans" pitchFamily="34"/>
                <a:ea typeface="Microsoft YaHei" pitchFamily="2"/>
                <a:cs typeface="Mangal" pitchFamily="2"/>
              </a:rPr>
              <a:t>.</a:t>
            </a:r>
          </a:p>
          <a:p>
            <a:pPr lvl="0">
              <a:buClr>
                <a:srgbClr val="666666"/>
              </a:buClr>
              <a:buSzPct val="45000"/>
              <a:buFont typeface="StarSymbol"/>
              <a:buChar char="●"/>
            </a:pPr>
            <a:r>
              <a:rPr lang="et-EE"/>
              <a:t>Selectional preference</a:t>
            </a:r>
          </a:p>
          <a:p>
            <a:pPr marL="0" lvl="1" indent="0" hangingPunct="0">
              <a:spcBef>
                <a:spcPts val="0"/>
              </a:spcBef>
              <a:spcAft>
                <a:spcPts val="1417"/>
              </a:spcAft>
              <a:buClr>
                <a:srgbClr val="666666"/>
              </a:buClr>
              <a:buSzPct val="75000"/>
              <a:buFont typeface="StarSymbol"/>
              <a:buChar char="–"/>
            </a:pPr>
            <a:r>
              <a:rPr lang="et-EE" sz="3200" i="1">
                <a:solidFill>
                  <a:srgbClr val="666666"/>
                </a:solidFill>
                <a:latin typeface="DejaVu Sans" pitchFamily="34"/>
                <a:ea typeface="Microsoft YaHei" pitchFamily="2"/>
                <a:cs typeface="Mangal" pitchFamily="2"/>
              </a:rPr>
              <a:t>The </a:t>
            </a:r>
            <a:r>
              <a:rPr lang="et-EE" sz="3200" b="1" i="1">
                <a:solidFill>
                  <a:srgbClr val="666666"/>
                </a:solidFill>
                <a:latin typeface="DejaVu Sans" pitchFamily="34"/>
                <a:ea typeface="Microsoft YaHei" pitchFamily="2"/>
                <a:cs typeface="Mangal" pitchFamily="2"/>
              </a:rPr>
              <a:t>reign</a:t>
            </a:r>
            <a:r>
              <a:rPr lang="et-EE" sz="3200" i="1">
                <a:solidFill>
                  <a:srgbClr val="666666"/>
                </a:solidFill>
                <a:latin typeface="DejaVu Sans" pitchFamily="34"/>
                <a:ea typeface="Microsoft YaHei" pitchFamily="2"/>
                <a:cs typeface="Mangal" pitchFamily="2"/>
              </a:rPr>
              <a:t> has lasted as long as the life of the </a:t>
            </a:r>
            <a:r>
              <a:rPr lang="et-EE" sz="3200" b="1" i="1">
                <a:solidFill>
                  <a:srgbClr val="666666"/>
                </a:solidFill>
                <a:latin typeface="DejaVu Sans" pitchFamily="34"/>
                <a:ea typeface="Microsoft YaHei" pitchFamily="2"/>
                <a:cs typeface="Mangal" pitchFamily="2"/>
              </a:rPr>
              <a:t>queen</a:t>
            </a:r>
            <a:r>
              <a:rPr lang="et-EE" sz="3200" i="1">
                <a:solidFill>
                  <a:srgbClr val="666666"/>
                </a:solidFill>
                <a:latin typeface="DejaVu Sans" pitchFamily="34"/>
                <a:ea typeface="Microsoft YaHei" pitchFamily="2"/>
                <a:cs typeface="Mangal" pitchFamily="2"/>
              </a:rPr>
              <a:t>.</a:t>
            </a:r>
          </a:p>
          <a:p>
            <a:pPr marL="0" lvl="1" indent="0" hangingPunct="0">
              <a:spcBef>
                <a:spcPts val="0"/>
              </a:spcBef>
              <a:spcAft>
                <a:spcPts val="1417"/>
              </a:spcAft>
              <a:buClr>
                <a:srgbClr val="666666"/>
              </a:buClr>
              <a:buSzPct val="75000"/>
              <a:buFont typeface="StarSymbol"/>
              <a:buChar char="–"/>
            </a:pPr>
            <a:r>
              <a:rPr lang="et-EE" sz="3200" i="1">
                <a:solidFill>
                  <a:srgbClr val="666666"/>
                </a:solidFill>
                <a:latin typeface="DejaVu Sans" pitchFamily="34"/>
                <a:ea typeface="Microsoft YaHei" pitchFamily="2"/>
                <a:cs typeface="Mangal" pitchFamily="2"/>
              </a:rPr>
              <a:t>The </a:t>
            </a:r>
            <a:r>
              <a:rPr lang="et-EE" sz="3200" b="1" i="1">
                <a:solidFill>
                  <a:srgbClr val="666666"/>
                </a:solidFill>
                <a:latin typeface="DejaVu Sans" pitchFamily="34"/>
                <a:ea typeface="Microsoft YaHei" pitchFamily="2"/>
                <a:cs typeface="Mangal" pitchFamily="2"/>
              </a:rPr>
              <a:t>rain</a:t>
            </a:r>
            <a:r>
              <a:rPr lang="et-EE" sz="3200" i="1">
                <a:solidFill>
                  <a:srgbClr val="666666"/>
                </a:solidFill>
                <a:latin typeface="DejaVu Sans" pitchFamily="34"/>
                <a:ea typeface="Microsoft YaHei" pitchFamily="2"/>
                <a:cs typeface="Mangal" pitchFamily="2"/>
              </a:rPr>
              <a:t> has lasted as long as the life of the </a:t>
            </a:r>
            <a:r>
              <a:rPr lang="et-EE" sz="3200" b="1" i="1">
                <a:solidFill>
                  <a:srgbClr val="666666"/>
                </a:solidFill>
                <a:latin typeface="DejaVu Sans" pitchFamily="34"/>
                <a:ea typeface="Microsoft YaHei" pitchFamily="2"/>
                <a:cs typeface="Mangal" pitchFamily="2"/>
              </a:rPr>
              <a:t>clouds</a:t>
            </a:r>
            <a:r>
              <a:rPr lang="et-EE" sz="3200" i="1">
                <a:solidFill>
                  <a:srgbClr val="666666"/>
                </a:solidFill>
                <a:latin typeface="DejaVu Sans" pitchFamily="34"/>
                <a:ea typeface="Microsoft YaHei" pitchFamily="2"/>
                <a:cs typeface="Mangal" pitchFamily="2"/>
              </a:rPr>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page3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56821-100B-1A4C-A08E-98AF81D627F5}"/>
              </a:ext>
            </a:extLst>
          </p:cNvPr>
          <p:cNvSpPr txBox="1">
            <a:spLocks noGrp="1"/>
          </p:cNvSpPr>
          <p:nvPr>
            <p:ph type="title" idx="4294967295"/>
          </p:nvPr>
        </p:nvSpPr>
        <p:spPr/>
        <p:txBody>
          <a:bodyPr>
            <a:spAutoFit/>
          </a:bodyPr>
          <a:lstStyle/>
          <a:p>
            <a:pPr lvl="0"/>
            <a:r>
              <a:rPr lang="et-EE"/>
              <a:t>LSTM</a:t>
            </a:r>
          </a:p>
        </p:txBody>
      </p:sp>
      <p:sp>
        <p:nvSpPr>
          <p:cNvPr id="3" name="Text Placeholder 2">
            <a:extLst>
              <a:ext uri="{FF2B5EF4-FFF2-40B4-BE49-F238E27FC236}">
                <a16:creationId xmlns:a16="http://schemas.microsoft.com/office/drawing/2014/main" id="{132AC1BB-C136-C647-81FE-ED5C671C5564}"/>
              </a:ext>
            </a:extLst>
          </p:cNvPr>
          <p:cNvSpPr txBox="1">
            <a:spLocks noGrp="1"/>
          </p:cNvSpPr>
          <p:nvPr>
            <p:ph type="body" idx="4294967295"/>
          </p:nvPr>
        </p:nvSpPr>
        <p:spPr>
          <a:xfrm>
            <a:off x="700560" y="2107439"/>
            <a:ext cx="4627440" cy="2212560"/>
          </a:xfrm>
        </p:spPr>
        <p:txBody>
          <a:bodyPr/>
          <a:lstStyle/>
          <a:p>
            <a:pPr lvl="0">
              <a:buClr>
                <a:srgbClr val="666666"/>
              </a:buClr>
              <a:buSzPct val="45000"/>
              <a:buFont typeface="StarSymbol"/>
              <a:buChar char="●"/>
            </a:pPr>
            <a:r>
              <a:rPr lang="et-EE"/>
              <a:t>Each line carries a vector</a:t>
            </a:r>
          </a:p>
          <a:p>
            <a:pPr lvl="0">
              <a:buClr>
                <a:srgbClr val="666666"/>
              </a:buClr>
              <a:buSzPct val="45000"/>
              <a:buFont typeface="StarSymbol"/>
              <a:buChar char="●"/>
            </a:pPr>
            <a:r>
              <a:rPr lang="et-EE"/>
              <a:t>Pink circle is a pointwise operation (like vector addition)</a:t>
            </a:r>
          </a:p>
          <a:p>
            <a:pPr lvl="0">
              <a:buClr>
                <a:srgbClr val="666666"/>
              </a:buClr>
              <a:buSzPct val="45000"/>
              <a:buFont typeface="StarSymbol"/>
              <a:buChar char="●"/>
            </a:pPr>
            <a:r>
              <a:rPr lang="et-EE"/>
              <a:t>Each yellow box is small feed-forward neural network</a:t>
            </a:r>
          </a:p>
        </p:txBody>
      </p:sp>
      <p:pic>
        <p:nvPicPr>
          <p:cNvPr id="4" name="">
            <a:extLst>
              <a:ext uri="{FF2B5EF4-FFF2-40B4-BE49-F238E27FC236}">
                <a16:creationId xmlns:a16="http://schemas.microsoft.com/office/drawing/2014/main" id="{DC4DF69C-5DF9-3846-82B6-1973F492C5BD}"/>
              </a:ext>
            </a:extLst>
          </p:cNvPr>
          <p:cNvPicPr>
            <a:picLocks noChangeAspect="1"/>
          </p:cNvPicPr>
          <p:nvPr/>
        </p:nvPicPr>
        <p:blipFill>
          <a:blip r:embed="rId3">
            <a:lum/>
            <a:alphaModFix/>
          </a:blip>
          <a:srcRect/>
          <a:stretch>
            <a:fillRect/>
          </a:stretch>
        </p:blipFill>
        <p:spPr>
          <a:xfrm>
            <a:off x="1224000" y="4536000"/>
            <a:ext cx="6840000" cy="2569320"/>
          </a:xfrm>
          <a:prstGeom prst="rect">
            <a:avLst/>
          </a:prstGeom>
          <a:noFill/>
          <a:ln>
            <a:noFill/>
          </a:ln>
        </p:spPr>
      </p:pic>
      <p:pic>
        <p:nvPicPr>
          <p:cNvPr id="5" name="">
            <a:extLst>
              <a:ext uri="{FF2B5EF4-FFF2-40B4-BE49-F238E27FC236}">
                <a16:creationId xmlns:a16="http://schemas.microsoft.com/office/drawing/2014/main" id="{CBC7EA44-06A0-2E45-971A-DC1414C4A075}"/>
              </a:ext>
            </a:extLst>
          </p:cNvPr>
          <p:cNvPicPr>
            <a:picLocks noChangeAspect="1"/>
          </p:cNvPicPr>
          <p:nvPr/>
        </p:nvPicPr>
        <p:blipFill>
          <a:blip r:embed="rId4">
            <a:lum/>
            <a:alphaModFix/>
          </a:blip>
          <a:srcRect/>
          <a:stretch>
            <a:fillRect/>
          </a:stretch>
        </p:blipFill>
        <p:spPr>
          <a:xfrm>
            <a:off x="5589720" y="2484000"/>
            <a:ext cx="4058280" cy="756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page3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B0668-3EB2-CC42-B1B6-59D3F72C9D4E}"/>
              </a:ext>
            </a:extLst>
          </p:cNvPr>
          <p:cNvSpPr txBox="1">
            <a:spLocks noGrp="1"/>
          </p:cNvSpPr>
          <p:nvPr>
            <p:ph type="title" idx="4294967295"/>
          </p:nvPr>
        </p:nvSpPr>
        <p:spPr/>
        <p:txBody>
          <a:bodyPr/>
          <a:lstStyle/>
          <a:p>
            <a:pPr lvl="0"/>
            <a:r>
              <a:rPr lang="et-EE"/>
              <a:t>LSTM walkthrough</a:t>
            </a:r>
          </a:p>
        </p:txBody>
      </p:sp>
      <p:sp>
        <p:nvSpPr>
          <p:cNvPr id="3" name="Text Placeholder 2">
            <a:extLst>
              <a:ext uri="{FF2B5EF4-FFF2-40B4-BE49-F238E27FC236}">
                <a16:creationId xmlns:a16="http://schemas.microsoft.com/office/drawing/2014/main" id="{78B49520-2ACF-AA42-9D62-EAF67832561E}"/>
              </a:ext>
            </a:extLst>
          </p:cNvPr>
          <p:cNvSpPr txBox="1">
            <a:spLocks noGrp="1"/>
          </p:cNvSpPr>
          <p:nvPr>
            <p:ph type="body" idx="4294967295"/>
          </p:nvPr>
        </p:nvSpPr>
        <p:spPr>
          <a:xfrm>
            <a:off x="700560" y="1841039"/>
            <a:ext cx="4235040" cy="2124000"/>
          </a:xfrm>
        </p:spPr>
        <p:txBody>
          <a:bodyPr/>
          <a:lstStyle/>
          <a:p>
            <a:pPr lvl="0">
              <a:buClr>
                <a:srgbClr val="666666"/>
              </a:buClr>
              <a:buSzPct val="45000"/>
              <a:buFont typeface="StarSymbol"/>
              <a:buChar char="●"/>
            </a:pPr>
            <a:r>
              <a:rPr lang="et-EE"/>
              <a:t>Each LSTM cell has a </a:t>
            </a:r>
            <a:r>
              <a:rPr lang="et-EE" b="1"/>
              <a:t>state</a:t>
            </a:r>
          </a:p>
          <a:p>
            <a:pPr lvl="0">
              <a:buClr>
                <a:srgbClr val="666666"/>
              </a:buClr>
              <a:buSzPct val="45000"/>
              <a:buFont typeface="StarSymbol"/>
              <a:buChar char="●"/>
            </a:pPr>
            <a:r>
              <a:rPr lang="et-EE"/>
              <a:t>Cell state is kind of like a conveyor belt</a:t>
            </a:r>
          </a:p>
          <a:p>
            <a:pPr lvl="0">
              <a:buClr>
                <a:srgbClr val="666666"/>
              </a:buClr>
              <a:buSzPct val="45000"/>
              <a:buFont typeface="StarSymbol"/>
              <a:buChar char="●"/>
            </a:pPr>
            <a:r>
              <a:rPr lang="et-EE"/>
              <a:t>It runs straight down the entire chain, with only some minor linear interactions</a:t>
            </a:r>
          </a:p>
        </p:txBody>
      </p:sp>
      <p:sp>
        <p:nvSpPr>
          <p:cNvPr id="4" name="Text Placeholder 3">
            <a:extLst>
              <a:ext uri="{FF2B5EF4-FFF2-40B4-BE49-F238E27FC236}">
                <a16:creationId xmlns:a16="http://schemas.microsoft.com/office/drawing/2014/main" id="{7C418895-3CDF-CA47-AF46-D111D9BA3AAA}"/>
              </a:ext>
            </a:extLst>
          </p:cNvPr>
          <p:cNvSpPr txBox="1">
            <a:spLocks noGrp="1"/>
          </p:cNvSpPr>
          <p:nvPr>
            <p:ph type="body" idx="4294967295"/>
          </p:nvPr>
        </p:nvSpPr>
        <p:spPr>
          <a:xfrm>
            <a:off x="5147640" y="1841039"/>
            <a:ext cx="4235040" cy="2124000"/>
          </a:xfrm>
        </p:spPr>
        <p:txBody>
          <a:bodyPr/>
          <a:lstStyle/>
          <a:p>
            <a:pPr lvl="0">
              <a:buClr>
                <a:srgbClr val="666666"/>
              </a:buClr>
              <a:buSzPct val="45000"/>
              <a:buFont typeface="StarSymbol"/>
              <a:buChar char="●"/>
            </a:pPr>
            <a:r>
              <a:rPr lang="et-EE"/>
              <a:t>It’s very easy for information to just flow along it unchanged</a:t>
            </a:r>
          </a:p>
          <a:p>
            <a:pPr lvl="0">
              <a:buClr>
                <a:srgbClr val="666666"/>
              </a:buClr>
              <a:buSzPct val="45000"/>
              <a:buFont typeface="StarSymbol"/>
              <a:buChar char="●"/>
            </a:pPr>
            <a:r>
              <a:rPr lang="et-EE"/>
              <a:t>The LSTM does have the ability to remove or add information to the cell state, carefully regulated by structures called gates</a:t>
            </a:r>
          </a:p>
          <a:p>
            <a:pPr lvl="0">
              <a:buClr>
                <a:srgbClr val="666666"/>
              </a:buClr>
              <a:buSzPct val="45000"/>
              <a:buFont typeface="StarSymbol"/>
              <a:buChar char="●"/>
            </a:pPr>
            <a:endParaRPr lang="et-EE"/>
          </a:p>
          <a:p>
            <a:pPr lvl="0">
              <a:buClr>
                <a:srgbClr val="666666"/>
              </a:buClr>
              <a:buSzPct val="45000"/>
              <a:buFont typeface="StarSymbol"/>
              <a:buChar char="●"/>
            </a:pPr>
            <a:endParaRPr lang="et-EE"/>
          </a:p>
        </p:txBody>
      </p:sp>
      <p:pic>
        <p:nvPicPr>
          <p:cNvPr id="5" name="">
            <a:extLst>
              <a:ext uri="{FF2B5EF4-FFF2-40B4-BE49-F238E27FC236}">
                <a16:creationId xmlns:a16="http://schemas.microsoft.com/office/drawing/2014/main" id="{A4338897-E36E-8C40-88CE-C09117F0A9EF}"/>
              </a:ext>
            </a:extLst>
          </p:cNvPr>
          <p:cNvPicPr>
            <a:picLocks noChangeAspect="1"/>
          </p:cNvPicPr>
          <p:nvPr/>
        </p:nvPicPr>
        <p:blipFill>
          <a:blip r:embed="rId3">
            <a:lum/>
            <a:alphaModFix/>
          </a:blip>
          <a:srcRect/>
          <a:stretch>
            <a:fillRect/>
          </a:stretch>
        </p:blipFill>
        <p:spPr>
          <a:xfrm>
            <a:off x="1264680" y="4589640"/>
            <a:ext cx="7519320" cy="232236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page3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DAAF0-C39E-FC4B-8F71-43408517875C}"/>
              </a:ext>
            </a:extLst>
          </p:cNvPr>
          <p:cNvSpPr txBox="1">
            <a:spLocks noGrp="1"/>
          </p:cNvSpPr>
          <p:nvPr>
            <p:ph type="title" idx="4294967295"/>
          </p:nvPr>
        </p:nvSpPr>
        <p:spPr/>
        <p:txBody>
          <a:bodyPr/>
          <a:lstStyle/>
          <a:p>
            <a:pPr lvl="0"/>
            <a:r>
              <a:rPr lang="et-EE"/>
              <a:t>LSTM walkthrough: gates</a:t>
            </a:r>
          </a:p>
        </p:txBody>
      </p:sp>
      <p:sp>
        <p:nvSpPr>
          <p:cNvPr id="3" name="Text Placeholder 2">
            <a:extLst>
              <a:ext uri="{FF2B5EF4-FFF2-40B4-BE49-F238E27FC236}">
                <a16:creationId xmlns:a16="http://schemas.microsoft.com/office/drawing/2014/main" id="{A5AD254D-B9EA-C241-9BD6-A3FE1606C064}"/>
              </a:ext>
            </a:extLst>
          </p:cNvPr>
          <p:cNvSpPr txBox="1">
            <a:spLocks noGrp="1"/>
          </p:cNvSpPr>
          <p:nvPr>
            <p:ph type="body" idx="4294967295"/>
          </p:nvPr>
        </p:nvSpPr>
        <p:spPr>
          <a:xfrm>
            <a:off x="700560" y="1841039"/>
            <a:ext cx="4235040" cy="2124000"/>
          </a:xfrm>
        </p:spPr>
        <p:txBody>
          <a:bodyPr/>
          <a:lstStyle/>
          <a:p>
            <a:pPr lvl="0">
              <a:buClr>
                <a:srgbClr val="666666"/>
              </a:buClr>
              <a:buSzPct val="45000"/>
              <a:buFont typeface="StarSymbol"/>
              <a:buChar char="●"/>
            </a:pPr>
            <a:r>
              <a:rPr lang="et-EE"/>
              <a:t>Gates are a way to optionally let information through</a:t>
            </a:r>
          </a:p>
          <a:p>
            <a:pPr lvl="0">
              <a:buClr>
                <a:srgbClr val="666666"/>
              </a:buClr>
              <a:buSzPct val="45000"/>
              <a:buFont typeface="StarSymbol"/>
              <a:buChar char="●"/>
            </a:pPr>
            <a:r>
              <a:rPr lang="et-EE"/>
              <a:t>They are composed out of a sigmoid neural net layer and a pointwise multiplication operation</a:t>
            </a:r>
          </a:p>
        </p:txBody>
      </p:sp>
      <p:sp>
        <p:nvSpPr>
          <p:cNvPr id="4" name="Text Placeholder 3">
            <a:extLst>
              <a:ext uri="{FF2B5EF4-FFF2-40B4-BE49-F238E27FC236}">
                <a16:creationId xmlns:a16="http://schemas.microsoft.com/office/drawing/2014/main" id="{E2EA5A18-3086-FE4A-87F3-B572F4233E88}"/>
              </a:ext>
            </a:extLst>
          </p:cNvPr>
          <p:cNvSpPr txBox="1">
            <a:spLocks noGrp="1"/>
          </p:cNvSpPr>
          <p:nvPr>
            <p:ph type="body" idx="4294967295"/>
          </p:nvPr>
        </p:nvSpPr>
        <p:spPr>
          <a:xfrm>
            <a:off x="700560" y="4167360"/>
            <a:ext cx="8678880" cy="2124000"/>
          </a:xfrm>
        </p:spPr>
        <p:txBody>
          <a:bodyPr/>
          <a:lstStyle/>
          <a:p>
            <a:pPr lvl="0">
              <a:buClr>
                <a:srgbClr val="666666"/>
              </a:buClr>
              <a:buSzPct val="45000"/>
              <a:buFont typeface="StarSymbol"/>
              <a:buChar char="●"/>
            </a:pPr>
            <a:r>
              <a:rPr lang="et-EE"/>
              <a:t>The sigmoid layer outputs numbers between zero and one, describing how much of each component should be let through</a:t>
            </a:r>
          </a:p>
          <a:p>
            <a:pPr lvl="0">
              <a:buClr>
                <a:srgbClr val="666666"/>
              </a:buClr>
              <a:buSzPct val="45000"/>
              <a:buFont typeface="StarSymbol"/>
              <a:buChar char="●"/>
            </a:pPr>
            <a:r>
              <a:rPr lang="et-EE"/>
              <a:t>A value of zero means “let nothing through,” while a value of one means “let everything through!”</a:t>
            </a:r>
          </a:p>
          <a:p>
            <a:pPr lvl="0">
              <a:buClr>
                <a:srgbClr val="666666"/>
              </a:buClr>
              <a:buSzPct val="45000"/>
              <a:buFont typeface="StarSymbol"/>
              <a:buChar char="●"/>
            </a:pPr>
            <a:r>
              <a:rPr lang="et-EE"/>
              <a:t>An LSTM has three of these gates, to protect and control the cell state</a:t>
            </a:r>
          </a:p>
          <a:p>
            <a:pPr lvl="0">
              <a:buClr>
                <a:srgbClr val="666666"/>
              </a:buClr>
              <a:buSzPct val="45000"/>
              <a:buFont typeface="StarSymbol"/>
              <a:buChar char="●"/>
            </a:pPr>
            <a:endParaRPr lang="et-EE"/>
          </a:p>
        </p:txBody>
      </p:sp>
      <p:pic>
        <p:nvPicPr>
          <p:cNvPr id="5" name="">
            <a:extLst>
              <a:ext uri="{FF2B5EF4-FFF2-40B4-BE49-F238E27FC236}">
                <a16:creationId xmlns:a16="http://schemas.microsoft.com/office/drawing/2014/main" id="{571C93FF-A027-8840-917E-B0323E525A1F}"/>
              </a:ext>
            </a:extLst>
          </p:cNvPr>
          <p:cNvPicPr>
            <a:picLocks noChangeAspect="1"/>
          </p:cNvPicPr>
          <p:nvPr/>
        </p:nvPicPr>
        <p:blipFill>
          <a:blip r:embed="rId3">
            <a:lum/>
            <a:alphaModFix/>
          </a:blip>
          <a:srcRect/>
          <a:stretch>
            <a:fillRect/>
          </a:stretch>
        </p:blipFill>
        <p:spPr>
          <a:xfrm>
            <a:off x="6336000" y="1584000"/>
            <a:ext cx="1885680" cy="230472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page3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95B88-35A9-8141-8C1E-54BD53BFC4C2}"/>
              </a:ext>
            </a:extLst>
          </p:cNvPr>
          <p:cNvSpPr txBox="1">
            <a:spLocks noGrp="1"/>
          </p:cNvSpPr>
          <p:nvPr>
            <p:ph type="title" idx="4294967295"/>
          </p:nvPr>
        </p:nvSpPr>
        <p:spPr/>
        <p:txBody>
          <a:bodyPr/>
          <a:lstStyle/>
          <a:p>
            <a:pPr lvl="0"/>
            <a:r>
              <a:rPr lang="et-EE"/>
              <a:t>LSTM walkthrough: forget gate</a:t>
            </a:r>
          </a:p>
        </p:txBody>
      </p:sp>
      <p:sp>
        <p:nvSpPr>
          <p:cNvPr id="3" name="Text Placeholder 2">
            <a:extLst>
              <a:ext uri="{FF2B5EF4-FFF2-40B4-BE49-F238E27FC236}">
                <a16:creationId xmlns:a16="http://schemas.microsoft.com/office/drawing/2014/main" id="{B6365D94-5E58-0E4B-972C-84B537D2D195}"/>
              </a:ext>
            </a:extLst>
          </p:cNvPr>
          <p:cNvSpPr txBox="1">
            <a:spLocks noGrp="1"/>
          </p:cNvSpPr>
          <p:nvPr>
            <p:ph type="body" idx="4294967295"/>
          </p:nvPr>
        </p:nvSpPr>
        <p:spPr>
          <a:xfrm>
            <a:off x="700560" y="1841039"/>
            <a:ext cx="4235040" cy="2124000"/>
          </a:xfrm>
        </p:spPr>
        <p:txBody>
          <a:bodyPr/>
          <a:lstStyle/>
          <a:p>
            <a:pPr lvl="0">
              <a:buClr>
                <a:srgbClr val="666666"/>
              </a:buClr>
              <a:buSzPct val="45000"/>
              <a:buFont typeface="StarSymbol"/>
              <a:buChar char="●"/>
            </a:pPr>
            <a:r>
              <a:rPr lang="et-EE"/>
              <a:t>The first step in our LSTM is to decide what information we’re going to throw away from the cell state</a:t>
            </a:r>
          </a:p>
          <a:p>
            <a:pPr lvl="0">
              <a:buClr>
                <a:srgbClr val="666666"/>
              </a:buClr>
              <a:buSzPct val="45000"/>
              <a:buFont typeface="StarSymbol"/>
              <a:buChar char="●"/>
            </a:pPr>
            <a:r>
              <a:rPr lang="et-EE"/>
              <a:t>This decision is made by a sigmoid layer called the “forget gate layer”</a:t>
            </a:r>
          </a:p>
        </p:txBody>
      </p:sp>
      <p:sp>
        <p:nvSpPr>
          <p:cNvPr id="4" name="Text Placeholder 3">
            <a:extLst>
              <a:ext uri="{FF2B5EF4-FFF2-40B4-BE49-F238E27FC236}">
                <a16:creationId xmlns:a16="http://schemas.microsoft.com/office/drawing/2014/main" id="{5CB567DC-64FA-B94C-9EF5-571C917D33ED}"/>
              </a:ext>
            </a:extLst>
          </p:cNvPr>
          <p:cNvSpPr txBox="1">
            <a:spLocks noGrp="1"/>
          </p:cNvSpPr>
          <p:nvPr>
            <p:ph type="body" idx="4294967295"/>
          </p:nvPr>
        </p:nvSpPr>
        <p:spPr>
          <a:xfrm>
            <a:off x="5147640" y="1841039"/>
            <a:ext cx="4235040" cy="2124000"/>
          </a:xfrm>
        </p:spPr>
        <p:txBody>
          <a:bodyPr/>
          <a:lstStyle/>
          <a:p>
            <a:pPr lvl="0">
              <a:buClr>
                <a:srgbClr val="666666"/>
              </a:buClr>
              <a:buSzPct val="45000"/>
              <a:buFont typeface="StarSymbol"/>
              <a:buChar char="●"/>
            </a:pPr>
            <a:r>
              <a:rPr lang="et-EE"/>
              <a:t>It looks at </a:t>
            </a:r>
            <a:r>
              <a:rPr lang="et-EE" i="1"/>
              <a:t>h</a:t>
            </a:r>
            <a:r>
              <a:rPr lang="et-EE" i="1" baseline="-33000"/>
              <a:t>t−1</a:t>
            </a:r>
            <a:r>
              <a:rPr lang="et-EE"/>
              <a:t> and x</a:t>
            </a:r>
            <a:r>
              <a:rPr lang="et-EE" baseline="-33000"/>
              <a:t>t</a:t>
            </a:r>
            <a:r>
              <a:rPr lang="et-EE"/>
              <a:t>, and outputs a number between 0 and 1</a:t>
            </a:r>
          </a:p>
          <a:p>
            <a:pPr lvl="0">
              <a:buClr>
                <a:srgbClr val="666666"/>
              </a:buClr>
              <a:buSzPct val="45000"/>
              <a:buFont typeface="StarSymbol"/>
              <a:buChar char="●"/>
            </a:pPr>
            <a:r>
              <a:rPr lang="et-EE"/>
              <a:t>0 – forget the cell state</a:t>
            </a:r>
            <a:br>
              <a:rPr lang="et-EE"/>
            </a:br>
            <a:r>
              <a:rPr lang="et-EE"/>
              <a:t>1 – keep the cell state</a:t>
            </a:r>
          </a:p>
        </p:txBody>
      </p:sp>
      <p:pic>
        <p:nvPicPr>
          <p:cNvPr id="5" name="">
            <a:extLst>
              <a:ext uri="{FF2B5EF4-FFF2-40B4-BE49-F238E27FC236}">
                <a16:creationId xmlns:a16="http://schemas.microsoft.com/office/drawing/2014/main" id="{D938D984-2E9E-0144-8222-368B3594C7E2}"/>
              </a:ext>
            </a:extLst>
          </p:cNvPr>
          <p:cNvPicPr>
            <a:picLocks noChangeAspect="1"/>
          </p:cNvPicPr>
          <p:nvPr/>
        </p:nvPicPr>
        <p:blipFill>
          <a:blip r:embed="rId3">
            <a:lum/>
            <a:alphaModFix/>
          </a:blip>
          <a:srcRect/>
          <a:stretch>
            <a:fillRect/>
          </a:stretch>
        </p:blipFill>
        <p:spPr>
          <a:xfrm>
            <a:off x="936360" y="4392000"/>
            <a:ext cx="8567640" cy="2646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page3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6DB5E-E109-5F48-9B67-9E29BFD0D5FA}"/>
              </a:ext>
            </a:extLst>
          </p:cNvPr>
          <p:cNvSpPr txBox="1">
            <a:spLocks noGrp="1"/>
          </p:cNvSpPr>
          <p:nvPr>
            <p:ph type="title" idx="4294967295"/>
          </p:nvPr>
        </p:nvSpPr>
        <p:spPr/>
        <p:txBody>
          <a:bodyPr/>
          <a:lstStyle/>
          <a:p>
            <a:pPr lvl="0"/>
            <a:r>
              <a:rPr lang="et-EE"/>
              <a:t>LSTM walkthrough: input gate layer</a:t>
            </a:r>
          </a:p>
        </p:txBody>
      </p:sp>
      <p:sp>
        <p:nvSpPr>
          <p:cNvPr id="3" name="Text Placeholder 2">
            <a:extLst>
              <a:ext uri="{FF2B5EF4-FFF2-40B4-BE49-F238E27FC236}">
                <a16:creationId xmlns:a16="http://schemas.microsoft.com/office/drawing/2014/main" id="{72AC6FF4-43D5-0945-9BF2-E0502080AE99}"/>
              </a:ext>
            </a:extLst>
          </p:cNvPr>
          <p:cNvSpPr txBox="1">
            <a:spLocks noGrp="1"/>
          </p:cNvSpPr>
          <p:nvPr>
            <p:ph type="body" idx="4294967295"/>
          </p:nvPr>
        </p:nvSpPr>
        <p:spPr>
          <a:xfrm>
            <a:off x="700560" y="1841039"/>
            <a:ext cx="4235040" cy="2124000"/>
          </a:xfrm>
        </p:spPr>
        <p:txBody>
          <a:bodyPr/>
          <a:lstStyle/>
          <a:p>
            <a:pPr lvl="0">
              <a:buClr>
                <a:srgbClr val="666666"/>
              </a:buClr>
              <a:buSzPct val="45000"/>
              <a:buFont typeface="StarSymbol"/>
              <a:buChar char="●"/>
            </a:pPr>
            <a:r>
              <a:rPr lang="et-EE"/>
              <a:t>The next step is to decide what new information we’re going to store in the cell state</a:t>
            </a:r>
          </a:p>
        </p:txBody>
      </p:sp>
      <p:sp>
        <p:nvSpPr>
          <p:cNvPr id="4" name="Text Placeholder 3">
            <a:extLst>
              <a:ext uri="{FF2B5EF4-FFF2-40B4-BE49-F238E27FC236}">
                <a16:creationId xmlns:a16="http://schemas.microsoft.com/office/drawing/2014/main" id="{5CD0921F-BA54-374C-A292-42EB11704B35}"/>
              </a:ext>
            </a:extLst>
          </p:cNvPr>
          <p:cNvSpPr txBox="1">
            <a:spLocks noGrp="1"/>
          </p:cNvSpPr>
          <p:nvPr>
            <p:ph type="body" idx="4294967295"/>
          </p:nvPr>
        </p:nvSpPr>
        <p:spPr>
          <a:xfrm>
            <a:off x="5147640" y="1841039"/>
            <a:ext cx="4235040" cy="2124000"/>
          </a:xfrm>
        </p:spPr>
        <p:txBody>
          <a:bodyPr/>
          <a:lstStyle/>
          <a:p>
            <a:pPr lvl="0">
              <a:buClr>
                <a:srgbClr val="666666"/>
              </a:buClr>
              <a:buSzPct val="45000"/>
              <a:buFont typeface="StarSymbol"/>
              <a:buChar char="●"/>
            </a:pPr>
            <a:r>
              <a:rPr lang="et-EE"/>
              <a:t>First, a sigmoid layer called the “input gate layer” decides which values we’ll update</a:t>
            </a:r>
          </a:p>
          <a:p>
            <a:pPr lvl="0">
              <a:buClr>
                <a:srgbClr val="666666"/>
              </a:buClr>
              <a:buSzPct val="45000"/>
              <a:buFont typeface="StarSymbol"/>
              <a:buChar char="●"/>
            </a:pPr>
            <a:r>
              <a:rPr lang="et-EE"/>
              <a:t>Next, a tanh layer creates a vector of new candidate values </a:t>
            </a:r>
            <a:r>
              <a:rPr lang="et-EE" i="1"/>
              <a:t>Ĉ</a:t>
            </a:r>
            <a:r>
              <a:rPr lang="et-EE" i="1" baseline="-33000"/>
              <a:t>t</a:t>
            </a:r>
            <a:r>
              <a:rPr lang="et-EE"/>
              <a:t> that could be added to the state. </a:t>
            </a:r>
            <a:br>
              <a:rPr lang="et-EE"/>
            </a:br>
            <a:endParaRPr lang="et-EE"/>
          </a:p>
        </p:txBody>
      </p:sp>
      <p:pic>
        <p:nvPicPr>
          <p:cNvPr id="5" name="">
            <a:extLst>
              <a:ext uri="{FF2B5EF4-FFF2-40B4-BE49-F238E27FC236}">
                <a16:creationId xmlns:a16="http://schemas.microsoft.com/office/drawing/2014/main" id="{96E55227-B3DC-DB49-A506-3E05B8F69531}"/>
              </a:ext>
            </a:extLst>
          </p:cNvPr>
          <p:cNvPicPr>
            <a:picLocks noChangeAspect="1"/>
          </p:cNvPicPr>
          <p:nvPr/>
        </p:nvPicPr>
        <p:blipFill>
          <a:blip r:embed="rId3">
            <a:lum/>
            <a:alphaModFix/>
          </a:blip>
          <a:srcRect/>
          <a:stretch>
            <a:fillRect/>
          </a:stretch>
        </p:blipFill>
        <p:spPr>
          <a:xfrm>
            <a:off x="1224000" y="4680000"/>
            <a:ext cx="7992000" cy="246816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page3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CAA08-3192-294E-9E79-7DA019F1E0F3}"/>
              </a:ext>
            </a:extLst>
          </p:cNvPr>
          <p:cNvSpPr txBox="1">
            <a:spLocks noGrp="1"/>
          </p:cNvSpPr>
          <p:nvPr>
            <p:ph type="title" idx="4294967295"/>
          </p:nvPr>
        </p:nvSpPr>
        <p:spPr/>
        <p:txBody>
          <a:bodyPr/>
          <a:lstStyle/>
          <a:p>
            <a:pPr lvl="0"/>
            <a:r>
              <a:rPr lang="et-EE"/>
              <a:t>LSTM walkthrough: update cell state</a:t>
            </a:r>
          </a:p>
        </p:txBody>
      </p:sp>
      <p:sp>
        <p:nvSpPr>
          <p:cNvPr id="3" name="Text Placeholder 2">
            <a:extLst>
              <a:ext uri="{FF2B5EF4-FFF2-40B4-BE49-F238E27FC236}">
                <a16:creationId xmlns:a16="http://schemas.microsoft.com/office/drawing/2014/main" id="{0DF0A0FF-A914-154E-B5E5-3C9E2CEA5B3A}"/>
              </a:ext>
            </a:extLst>
          </p:cNvPr>
          <p:cNvSpPr txBox="1">
            <a:spLocks noGrp="1"/>
          </p:cNvSpPr>
          <p:nvPr>
            <p:ph type="body" idx="4294967295"/>
          </p:nvPr>
        </p:nvSpPr>
        <p:spPr>
          <a:xfrm>
            <a:off x="700560" y="1841039"/>
            <a:ext cx="4235040" cy="2124000"/>
          </a:xfrm>
        </p:spPr>
        <p:txBody>
          <a:bodyPr/>
          <a:lstStyle/>
          <a:p>
            <a:pPr lvl="0">
              <a:buClr>
                <a:srgbClr val="666666"/>
              </a:buClr>
              <a:buSzPct val="45000"/>
              <a:buFont typeface="StarSymbol"/>
              <a:buChar char="●"/>
            </a:pPr>
            <a:r>
              <a:rPr lang="et-EE"/>
              <a:t>We multiply the old state by </a:t>
            </a:r>
            <a:r>
              <a:rPr lang="et-EE" i="1"/>
              <a:t>f</a:t>
            </a:r>
            <a:r>
              <a:rPr lang="et-EE" i="1" baseline="-33000"/>
              <a:t>t</a:t>
            </a:r>
            <a:r>
              <a:rPr lang="et-EE"/>
              <a:t>, forgetting the things we decided to forget earlier</a:t>
            </a:r>
          </a:p>
        </p:txBody>
      </p:sp>
      <p:sp>
        <p:nvSpPr>
          <p:cNvPr id="4" name="Text Placeholder 3">
            <a:extLst>
              <a:ext uri="{FF2B5EF4-FFF2-40B4-BE49-F238E27FC236}">
                <a16:creationId xmlns:a16="http://schemas.microsoft.com/office/drawing/2014/main" id="{53D773F4-DE43-E747-8DEE-E9FF99AC6972}"/>
              </a:ext>
            </a:extLst>
          </p:cNvPr>
          <p:cNvSpPr txBox="1">
            <a:spLocks noGrp="1"/>
          </p:cNvSpPr>
          <p:nvPr>
            <p:ph type="body" idx="4294967295"/>
          </p:nvPr>
        </p:nvSpPr>
        <p:spPr>
          <a:xfrm>
            <a:off x="5147640" y="1841039"/>
            <a:ext cx="4235040" cy="2124000"/>
          </a:xfrm>
        </p:spPr>
        <p:txBody>
          <a:bodyPr/>
          <a:lstStyle/>
          <a:p>
            <a:pPr lvl="0">
              <a:buClr>
                <a:srgbClr val="666666"/>
              </a:buClr>
              <a:buSzPct val="45000"/>
              <a:buFont typeface="StarSymbol"/>
              <a:buChar char="●"/>
            </a:pPr>
            <a:r>
              <a:rPr lang="et-EE"/>
              <a:t>Then we add </a:t>
            </a:r>
            <a:r>
              <a:rPr lang="et-EE" i="1"/>
              <a:t>i</a:t>
            </a:r>
            <a:r>
              <a:rPr lang="et-EE" i="1" baseline="-33000"/>
              <a:t>t</a:t>
            </a:r>
            <a:r>
              <a:rPr lang="et-EE" i="1"/>
              <a:t>∗Ĉ</a:t>
            </a:r>
            <a:r>
              <a:rPr lang="et-EE" i="1" baseline="-33000"/>
              <a:t>t</a:t>
            </a:r>
          </a:p>
          <a:p>
            <a:pPr lvl="0">
              <a:buClr>
                <a:srgbClr val="666666"/>
              </a:buClr>
              <a:buSzPct val="45000"/>
              <a:buFont typeface="StarSymbol"/>
              <a:buChar char="●"/>
            </a:pPr>
            <a:r>
              <a:rPr lang="et-EE"/>
              <a:t>This is the new candidate values, scaled by how much we decided to update each state value.</a:t>
            </a:r>
          </a:p>
        </p:txBody>
      </p:sp>
      <p:pic>
        <p:nvPicPr>
          <p:cNvPr id="5" name="">
            <a:extLst>
              <a:ext uri="{FF2B5EF4-FFF2-40B4-BE49-F238E27FC236}">
                <a16:creationId xmlns:a16="http://schemas.microsoft.com/office/drawing/2014/main" id="{7B33E416-FF0B-DC4C-BE8F-5AE6E056117C}"/>
              </a:ext>
            </a:extLst>
          </p:cNvPr>
          <p:cNvPicPr>
            <a:picLocks noChangeAspect="1"/>
          </p:cNvPicPr>
          <p:nvPr/>
        </p:nvPicPr>
        <p:blipFill>
          <a:blip r:embed="rId3">
            <a:lum/>
            <a:alphaModFix/>
          </a:blip>
          <a:srcRect/>
          <a:stretch>
            <a:fillRect/>
          </a:stretch>
        </p:blipFill>
        <p:spPr>
          <a:xfrm>
            <a:off x="1080000" y="4366440"/>
            <a:ext cx="7776000" cy="240156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page3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BD455-6874-6E43-B09A-CF008C7CF92C}"/>
              </a:ext>
            </a:extLst>
          </p:cNvPr>
          <p:cNvSpPr txBox="1">
            <a:spLocks noGrp="1"/>
          </p:cNvSpPr>
          <p:nvPr>
            <p:ph type="title" idx="4294967295"/>
          </p:nvPr>
        </p:nvSpPr>
        <p:spPr/>
        <p:txBody>
          <a:bodyPr/>
          <a:lstStyle/>
          <a:p>
            <a:pPr lvl="0"/>
            <a:r>
              <a:rPr lang="et-EE"/>
              <a:t>LSTM walkthrough: compute output</a:t>
            </a:r>
          </a:p>
        </p:txBody>
      </p:sp>
      <p:sp>
        <p:nvSpPr>
          <p:cNvPr id="3" name="Text Placeholder 2">
            <a:extLst>
              <a:ext uri="{FF2B5EF4-FFF2-40B4-BE49-F238E27FC236}">
                <a16:creationId xmlns:a16="http://schemas.microsoft.com/office/drawing/2014/main" id="{CA402B48-2752-2E43-8066-398790907BE0}"/>
              </a:ext>
            </a:extLst>
          </p:cNvPr>
          <p:cNvSpPr txBox="1">
            <a:spLocks noGrp="1"/>
          </p:cNvSpPr>
          <p:nvPr>
            <p:ph type="body" idx="4294967295"/>
          </p:nvPr>
        </p:nvSpPr>
        <p:spPr>
          <a:xfrm>
            <a:off x="700560" y="1841039"/>
            <a:ext cx="4235040" cy="2124000"/>
          </a:xfrm>
        </p:spPr>
        <p:txBody>
          <a:bodyPr/>
          <a:lstStyle/>
          <a:p>
            <a:pPr lvl="0">
              <a:buClr>
                <a:srgbClr val="666666"/>
              </a:buClr>
              <a:buSzPct val="45000"/>
              <a:buFont typeface="StarSymbol"/>
              <a:buChar char="●"/>
            </a:pPr>
            <a:r>
              <a:rPr lang="et-EE"/>
              <a:t>Output will be based on our cell state, but will be a filtered version</a:t>
            </a:r>
          </a:p>
        </p:txBody>
      </p:sp>
      <p:sp>
        <p:nvSpPr>
          <p:cNvPr id="4" name="Text Placeholder 3">
            <a:extLst>
              <a:ext uri="{FF2B5EF4-FFF2-40B4-BE49-F238E27FC236}">
                <a16:creationId xmlns:a16="http://schemas.microsoft.com/office/drawing/2014/main" id="{8064300B-7564-A84A-B8A3-5A8004680C54}"/>
              </a:ext>
            </a:extLst>
          </p:cNvPr>
          <p:cNvSpPr txBox="1">
            <a:spLocks noGrp="1"/>
          </p:cNvSpPr>
          <p:nvPr>
            <p:ph type="body" idx="4294967295"/>
          </p:nvPr>
        </p:nvSpPr>
        <p:spPr>
          <a:xfrm>
            <a:off x="5147640" y="1841039"/>
            <a:ext cx="4235040" cy="2124000"/>
          </a:xfrm>
        </p:spPr>
        <p:txBody>
          <a:bodyPr/>
          <a:lstStyle/>
          <a:p>
            <a:pPr lvl="0">
              <a:buClr>
                <a:srgbClr val="666666"/>
              </a:buClr>
              <a:buSzPct val="45000"/>
              <a:buFont typeface="StarSymbol"/>
              <a:buChar char="●"/>
            </a:pPr>
            <a:r>
              <a:rPr lang="et-EE"/>
              <a:t>First, we run a sigmoid layer which decides what parts of the cell state we’re going to output</a:t>
            </a:r>
          </a:p>
          <a:p>
            <a:pPr lvl="0">
              <a:buClr>
                <a:srgbClr val="666666"/>
              </a:buClr>
              <a:buSzPct val="45000"/>
              <a:buFont typeface="StarSymbol"/>
              <a:buChar char="●"/>
            </a:pPr>
            <a:r>
              <a:rPr lang="et-EE"/>
              <a:t>Then, we put the cell state through </a:t>
            </a:r>
            <a:r>
              <a:rPr lang="et-EE" i="1"/>
              <a:t>tanh</a:t>
            </a:r>
            <a:r>
              <a:rPr lang="et-EE"/>
              <a:t> (to push the values to be between −1 and 1) and multiply it by the output of the sigmoid gate, so that we only output the parts we decided to</a:t>
            </a:r>
          </a:p>
        </p:txBody>
      </p:sp>
      <p:pic>
        <p:nvPicPr>
          <p:cNvPr id="5" name="">
            <a:extLst>
              <a:ext uri="{FF2B5EF4-FFF2-40B4-BE49-F238E27FC236}">
                <a16:creationId xmlns:a16="http://schemas.microsoft.com/office/drawing/2014/main" id="{87057925-7063-284D-9188-E10358BDBBE5}"/>
              </a:ext>
            </a:extLst>
          </p:cNvPr>
          <p:cNvPicPr>
            <a:picLocks noChangeAspect="1"/>
          </p:cNvPicPr>
          <p:nvPr/>
        </p:nvPicPr>
        <p:blipFill>
          <a:blip r:embed="rId3">
            <a:lum/>
            <a:alphaModFix/>
          </a:blip>
          <a:srcRect/>
          <a:stretch>
            <a:fillRect/>
          </a:stretch>
        </p:blipFill>
        <p:spPr>
          <a:xfrm>
            <a:off x="1584000" y="4320000"/>
            <a:ext cx="8495640" cy="262368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page3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9DE5-9B1B-8846-A8A1-9519701F06D4}"/>
              </a:ext>
            </a:extLst>
          </p:cNvPr>
          <p:cNvSpPr txBox="1">
            <a:spLocks noGrp="1"/>
          </p:cNvSpPr>
          <p:nvPr>
            <p:ph type="title" idx="4294967295"/>
          </p:nvPr>
        </p:nvSpPr>
        <p:spPr/>
        <p:txBody>
          <a:bodyPr/>
          <a:lstStyle/>
          <a:p>
            <a:pPr lvl="0"/>
            <a:r>
              <a:rPr lang="et-EE"/>
              <a:t>LSTM vs RNN</a:t>
            </a:r>
          </a:p>
        </p:txBody>
      </p:sp>
      <p:sp>
        <p:nvSpPr>
          <p:cNvPr id="3" name="Text Placeholder 2">
            <a:extLst>
              <a:ext uri="{FF2B5EF4-FFF2-40B4-BE49-F238E27FC236}">
                <a16:creationId xmlns:a16="http://schemas.microsoft.com/office/drawing/2014/main" id="{C0B1B1BE-FDD9-0143-9445-C9B86A341576}"/>
              </a:ext>
            </a:extLst>
          </p:cNvPr>
          <p:cNvSpPr txBox="1">
            <a:spLocks noGrp="1"/>
          </p:cNvSpPr>
          <p:nvPr>
            <p:ph type="body" idx="4294967295"/>
          </p:nvPr>
        </p:nvSpPr>
        <p:spPr/>
        <p:txBody>
          <a:bodyPr/>
          <a:lstStyle/>
          <a:p>
            <a:pPr lvl="0">
              <a:buClr>
                <a:srgbClr val="666666"/>
              </a:buClr>
              <a:buSzPct val="45000"/>
              <a:buFont typeface="StarSymbol"/>
              <a:buChar char="●"/>
            </a:pPr>
            <a:r>
              <a:rPr lang="et-EE"/>
              <a:t>When we talk about remarkable results achieved with RNNs, we really usually talk about LSTMs</a:t>
            </a:r>
          </a:p>
          <a:p>
            <a:pPr lvl="0">
              <a:buClr>
                <a:srgbClr val="666666"/>
              </a:buClr>
              <a:buSzPct val="45000"/>
              <a:buFont typeface="StarSymbol"/>
              <a:buChar char="●"/>
            </a:pPr>
            <a:r>
              <a:rPr lang="et-EE"/>
              <a:t>They really work better than raw RNNs for most things</a:t>
            </a:r>
          </a:p>
          <a:p>
            <a:pPr lvl="0">
              <a:buClr>
                <a:srgbClr val="666666"/>
              </a:buClr>
              <a:buSzPct val="45000"/>
              <a:buFont typeface="StarSymbol"/>
              <a:buChar char="●"/>
            </a:pPr>
            <a:r>
              <a:rPr lang="et-EE"/>
              <a:t>GRU is similar to LSTM, but a bit simpler</a:t>
            </a:r>
          </a:p>
          <a:p>
            <a:pPr lvl="0">
              <a:buClr>
                <a:srgbClr val="666666"/>
              </a:buClr>
              <a:buSzPct val="45000"/>
              <a:buFont typeface="StarSymbol"/>
              <a:buChar char="●"/>
            </a:pPr>
            <a:r>
              <a:rPr lang="et-EE"/>
              <a:t>GRU might work better than LSTM if your training data is rather limited (and it’s faster)</a:t>
            </a:r>
          </a:p>
          <a:p>
            <a:pPr lvl="0">
              <a:buClr>
                <a:srgbClr val="666666"/>
              </a:buClr>
              <a:buSzPct val="45000"/>
              <a:buFont typeface="StarSymbol"/>
              <a:buChar char="●"/>
            </a:pPr>
            <a:r>
              <a:rPr lang="et-EE"/>
              <a:t>LSTM formulas seem intimidating</a:t>
            </a:r>
          </a:p>
          <a:p>
            <a:pPr marL="0" lvl="1" indent="0" hangingPunct="0">
              <a:spcBef>
                <a:spcPts val="0"/>
              </a:spcBef>
              <a:spcAft>
                <a:spcPts val="1417"/>
              </a:spcAft>
              <a:buClr>
                <a:srgbClr val="666666"/>
              </a:buClr>
              <a:buSzPct val="75000"/>
              <a:buFont typeface="StarSymbol"/>
              <a:buChar char="–"/>
            </a:pPr>
            <a:r>
              <a:rPr lang="et-EE" sz="3200">
                <a:solidFill>
                  <a:srgbClr val="666666"/>
                </a:solidFill>
                <a:latin typeface="DejaVu Sans" pitchFamily="34"/>
                <a:ea typeface="Microsoft YaHei" pitchFamily="2"/>
                <a:cs typeface="Mangal" pitchFamily="2"/>
              </a:rPr>
              <a:t>But don’t worry – all NN toolkits have them implemented for you as basic units</a:t>
            </a:r>
          </a:p>
          <a:p>
            <a:pPr marL="0" lvl="1" indent="0" hangingPunct="0">
              <a:spcBef>
                <a:spcPts val="0"/>
              </a:spcBef>
              <a:spcAft>
                <a:spcPts val="1417"/>
              </a:spcAft>
              <a:buClr>
                <a:srgbClr val="666666"/>
              </a:buClr>
              <a:buSzPct val="75000"/>
              <a:buFont typeface="StarSymbol"/>
              <a:buChar char="–"/>
            </a:pPr>
            <a:r>
              <a:rPr lang="et-EE" sz="3200">
                <a:solidFill>
                  <a:srgbClr val="666666"/>
                </a:solidFill>
                <a:latin typeface="DejaVu Sans" pitchFamily="34"/>
                <a:ea typeface="Microsoft YaHei" pitchFamily="2"/>
                <a:cs typeface="Mangal" pitchFamily="2"/>
              </a:rPr>
              <a:t>It’s still good to have an idea what LSTM is doing</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page3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0CF02-34D1-9B4C-9B5A-3CD24FF98A26}"/>
              </a:ext>
            </a:extLst>
          </p:cNvPr>
          <p:cNvSpPr txBox="1">
            <a:spLocks noGrp="1"/>
          </p:cNvSpPr>
          <p:nvPr>
            <p:ph type="title" idx="4294967295"/>
          </p:nvPr>
        </p:nvSpPr>
        <p:spPr/>
        <p:txBody>
          <a:bodyPr/>
          <a:lstStyle/>
          <a:p>
            <a:pPr lvl="0"/>
            <a:r>
              <a:rPr lang="et-EE"/>
              <a:t>RNN strengths and weaknesses</a:t>
            </a:r>
          </a:p>
        </p:txBody>
      </p:sp>
      <p:sp>
        <p:nvSpPr>
          <p:cNvPr id="3" name="Text Placeholder 2">
            <a:extLst>
              <a:ext uri="{FF2B5EF4-FFF2-40B4-BE49-F238E27FC236}">
                <a16:creationId xmlns:a16="http://schemas.microsoft.com/office/drawing/2014/main" id="{82A238F2-B3AA-4A49-A6FE-BBDEAA488A16}"/>
              </a:ext>
            </a:extLst>
          </p:cNvPr>
          <p:cNvSpPr txBox="1">
            <a:spLocks noGrp="1"/>
          </p:cNvSpPr>
          <p:nvPr>
            <p:ph type="body" idx="4294967295"/>
          </p:nvPr>
        </p:nvSpPr>
        <p:spPr/>
        <p:txBody>
          <a:bodyPr/>
          <a:lstStyle/>
          <a:p>
            <a:pPr lvl="0">
              <a:buClr>
                <a:srgbClr val="666666"/>
              </a:buClr>
              <a:buSzPct val="45000"/>
              <a:buFont typeface="StarSymbol"/>
              <a:buChar char="●"/>
            </a:pPr>
            <a:r>
              <a:rPr lang="et-EE"/>
              <a:t>RNNs, particularly LSTMs have much more modeling power than feed-forward NNs</a:t>
            </a:r>
          </a:p>
          <a:p>
            <a:pPr lvl="0">
              <a:buClr>
                <a:srgbClr val="666666"/>
              </a:buClr>
              <a:buSzPct val="45000"/>
              <a:buFont typeface="StarSymbol"/>
              <a:buChar char="●"/>
            </a:pPr>
            <a:r>
              <a:rPr lang="et-EE"/>
              <a:t>However, they can take time to tune</a:t>
            </a:r>
          </a:p>
          <a:p>
            <a:pPr marL="0" lvl="1" indent="0" hangingPunct="0">
              <a:spcBef>
                <a:spcPts val="0"/>
              </a:spcBef>
              <a:spcAft>
                <a:spcPts val="1417"/>
              </a:spcAft>
              <a:buClr>
                <a:srgbClr val="666666"/>
              </a:buClr>
              <a:buSzPct val="75000"/>
              <a:buFont typeface="StarSymbol"/>
              <a:buChar char="–"/>
            </a:pPr>
            <a:r>
              <a:rPr lang="et-EE" sz="3200">
                <a:solidFill>
                  <a:srgbClr val="666666"/>
                </a:solidFill>
                <a:latin typeface="DejaVu Sans" pitchFamily="34"/>
                <a:ea typeface="Microsoft YaHei" pitchFamily="2"/>
                <a:cs typeface="Mangal" pitchFamily="2"/>
              </a:rPr>
              <a:t>Often, initial experiments produce disappointing results</a:t>
            </a:r>
          </a:p>
          <a:p>
            <a:pPr marL="0" lvl="1" indent="0" hangingPunct="0">
              <a:spcBef>
                <a:spcPts val="0"/>
              </a:spcBef>
              <a:spcAft>
                <a:spcPts val="1417"/>
              </a:spcAft>
              <a:buClr>
                <a:srgbClr val="666666"/>
              </a:buClr>
              <a:buSzPct val="75000"/>
              <a:buFont typeface="StarSymbol"/>
              <a:buChar char="–"/>
            </a:pPr>
            <a:r>
              <a:rPr lang="et-EE" sz="3200">
                <a:solidFill>
                  <a:srgbClr val="666666"/>
                </a:solidFill>
                <a:latin typeface="DejaVu Sans" pitchFamily="34"/>
                <a:ea typeface="Microsoft YaHei" pitchFamily="2"/>
                <a:cs typeface="Mangal" pitchFamily="2"/>
              </a:rPr>
              <a:t>Sensitive to learning rate, model initialization, scale of the features, etc</a:t>
            </a:r>
          </a:p>
          <a:p>
            <a:pPr marL="0" lvl="1" indent="0" hangingPunct="0">
              <a:spcBef>
                <a:spcPts val="0"/>
              </a:spcBef>
              <a:spcAft>
                <a:spcPts val="1417"/>
              </a:spcAft>
              <a:buClr>
                <a:srgbClr val="666666"/>
              </a:buClr>
              <a:buSzPct val="75000"/>
              <a:buFont typeface="StarSymbol"/>
              <a:buChar char="–"/>
            </a:pPr>
            <a:r>
              <a:rPr lang="et-EE" sz="3200">
                <a:solidFill>
                  <a:srgbClr val="666666"/>
                </a:solidFill>
                <a:latin typeface="DejaVu Sans" pitchFamily="34"/>
                <a:ea typeface="Microsoft YaHei" pitchFamily="2"/>
                <a:cs typeface="Mangal" pitchFamily="2"/>
              </a:rPr>
              <a:t>Tuning them is even deeper black magic than for feed-forward NNs</a:t>
            </a:r>
          </a:p>
          <a:p>
            <a:pPr lvl="0">
              <a:buClr>
                <a:srgbClr val="666666"/>
              </a:buClr>
              <a:buSzPct val="45000"/>
              <a:buFont typeface="StarSymbol"/>
              <a:buChar char="●"/>
            </a:pPr>
            <a:r>
              <a:rPr lang="et-EE"/>
              <a:t>They also require a lot of training data</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page3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E8B7B-302E-6D48-B877-B86EA4FC3DEC}"/>
              </a:ext>
            </a:extLst>
          </p:cNvPr>
          <p:cNvSpPr txBox="1">
            <a:spLocks noGrp="1"/>
          </p:cNvSpPr>
          <p:nvPr>
            <p:ph type="title" idx="4294967295"/>
          </p:nvPr>
        </p:nvSpPr>
        <p:spPr/>
        <p:txBody>
          <a:bodyPr/>
          <a:lstStyle/>
          <a:p>
            <a:pPr lvl="0"/>
            <a:r>
              <a:rPr lang="et-EE"/>
              <a:t>Teacher-student training</a:t>
            </a:r>
          </a:p>
        </p:txBody>
      </p:sp>
      <p:sp>
        <p:nvSpPr>
          <p:cNvPr id="3" name="Text Placeholder 2">
            <a:extLst>
              <a:ext uri="{FF2B5EF4-FFF2-40B4-BE49-F238E27FC236}">
                <a16:creationId xmlns:a16="http://schemas.microsoft.com/office/drawing/2014/main" id="{D588C9CE-277E-3649-BD2D-1E7AB6711617}"/>
              </a:ext>
            </a:extLst>
          </p:cNvPr>
          <p:cNvSpPr txBox="1">
            <a:spLocks noGrp="1"/>
          </p:cNvSpPr>
          <p:nvPr>
            <p:ph type="body" idx="4294967295"/>
          </p:nvPr>
        </p:nvSpPr>
        <p:spPr/>
        <p:txBody>
          <a:bodyPr/>
          <a:lstStyle/>
          <a:p>
            <a:pPr lvl="0">
              <a:buClr>
                <a:srgbClr val="666666"/>
              </a:buClr>
              <a:buSzPct val="45000"/>
              <a:buFont typeface="StarSymbol"/>
              <a:buChar char="●"/>
            </a:pPr>
            <a:r>
              <a:rPr lang="et-EE"/>
              <a:t>Sometimes, teacher-student training can help to learn a good LSTM</a:t>
            </a:r>
          </a:p>
          <a:p>
            <a:pPr lvl="0">
              <a:buClr>
                <a:srgbClr val="666666"/>
              </a:buClr>
              <a:buSzPct val="45000"/>
              <a:buFont typeface="StarSymbol"/>
              <a:buChar char="●"/>
            </a:pPr>
            <a:r>
              <a:rPr lang="et-EE"/>
              <a:t>Idea:</a:t>
            </a:r>
          </a:p>
          <a:p>
            <a:pPr marL="0" lvl="1" indent="0" hangingPunct="0">
              <a:spcBef>
                <a:spcPts val="0"/>
              </a:spcBef>
              <a:spcAft>
                <a:spcPts val="1417"/>
              </a:spcAft>
              <a:buClr>
                <a:srgbClr val="666666"/>
              </a:buClr>
              <a:buSzPct val="75000"/>
              <a:buFont typeface="StarSymbol"/>
              <a:buChar char="–"/>
            </a:pPr>
            <a:r>
              <a:rPr lang="et-EE" sz="3200">
                <a:solidFill>
                  <a:srgbClr val="666666"/>
                </a:solidFill>
                <a:latin typeface="DejaVu Sans" pitchFamily="34"/>
                <a:ea typeface="Microsoft YaHei" pitchFamily="2"/>
                <a:cs typeface="Mangal" pitchFamily="2"/>
              </a:rPr>
              <a:t>Train a feed-forward NN (like CNN) for the task (e.g., for sentiment analysis)</a:t>
            </a:r>
          </a:p>
          <a:p>
            <a:pPr marL="0" lvl="1" indent="0" hangingPunct="0">
              <a:spcBef>
                <a:spcPts val="0"/>
              </a:spcBef>
              <a:spcAft>
                <a:spcPts val="1417"/>
              </a:spcAft>
              <a:buClr>
                <a:srgbClr val="666666"/>
              </a:buClr>
              <a:buSzPct val="75000"/>
              <a:buFont typeface="StarSymbol"/>
              <a:buChar char="–"/>
            </a:pPr>
            <a:r>
              <a:rPr lang="et-EE" sz="3200">
                <a:solidFill>
                  <a:srgbClr val="666666"/>
                </a:solidFill>
                <a:latin typeface="DejaVu Sans" pitchFamily="34"/>
                <a:ea typeface="Microsoft YaHei" pitchFamily="2"/>
                <a:cs typeface="Mangal" pitchFamily="2"/>
              </a:rPr>
              <a:t>Now, train the LSTM, but instead of using real labels as targets, use </a:t>
            </a:r>
            <a:r>
              <a:rPr lang="et-EE" sz="3200" b="1">
                <a:solidFill>
                  <a:srgbClr val="666666"/>
                </a:solidFill>
                <a:latin typeface="DejaVu Sans" pitchFamily="34"/>
                <a:ea typeface="Microsoft YaHei" pitchFamily="2"/>
                <a:cs typeface="Mangal" pitchFamily="2"/>
              </a:rPr>
              <a:t>soft labels</a:t>
            </a:r>
            <a:r>
              <a:rPr lang="et-EE" sz="3200">
                <a:solidFill>
                  <a:srgbClr val="666666"/>
                </a:solidFill>
                <a:latin typeface="DejaVu Sans" pitchFamily="34"/>
                <a:ea typeface="Microsoft YaHei" pitchFamily="2"/>
                <a:cs typeface="Mangal" pitchFamily="2"/>
              </a:rPr>
              <a:t> produced by the feed-forward NN (i.e., the probability distribution predicted by the simpler model)</a:t>
            </a:r>
          </a:p>
          <a:p>
            <a:pPr marL="0" lvl="1" indent="0" hangingPunct="0">
              <a:spcBef>
                <a:spcPts val="0"/>
              </a:spcBef>
              <a:spcAft>
                <a:spcPts val="1417"/>
              </a:spcAft>
              <a:buClr>
                <a:srgbClr val="666666"/>
              </a:buClr>
              <a:buSzPct val="75000"/>
              <a:buFont typeface="StarSymbol"/>
              <a:buChar char="–"/>
            </a:pPr>
            <a:r>
              <a:rPr lang="et-EE" sz="3200">
                <a:solidFill>
                  <a:srgbClr val="666666"/>
                </a:solidFill>
                <a:latin typeface="DejaVu Sans" pitchFamily="34"/>
                <a:ea typeface="Microsoft YaHei" pitchFamily="2"/>
                <a:cs typeface="Mangal" pitchFamily="2"/>
              </a:rPr>
              <a:t>In other words, train the RNN to </a:t>
            </a:r>
            <a:r>
              <a:rPr lang="et-EE" sz="3200" b="1">
                <a:solidFill>
                  <a:srgbClr val="666666"/>
                </a:solidFill>
                <a:latin typeface="DejaVu Sans" pitchFamily="34"/>
                <a:ea typeface="Microsoft YaHei" pitchFamily="2"/>
                <a:cs typeface="Mangal" pitchFamily="2"/>
              </a:rPr>
              <a:t>mimic the simpler model</a:t>
            </a:r>
          </a:p>
          <a:p>
            <a:pPr marL="0" lvl="1" indent="0" hangingPunct="0">
              <a:spcBef>
                <a:spcPts val="0"/>
              </a:spcBef>
              <a:spcAft>
                <a:spcPts val="1417"/>
              </a:spcAft>
              <a:buClr>
                <a:srgbClr val="666666"/>
              </a:buClr>
              <a:buSzPct val="75000"/>
              <a:buFont typeface="StarSymbol"/>
              <a:buChar char="–"/>
            </a:pPr>
            <a:r>
              <a:rPr lang="et-EE" sz="3200" b="1">
                <a:solidFill>
                  <a:srgbClr val="666666"/>
                </a:solidFill>
                <a:latin typeface="DejaVu Sans" pitchFamily="34"/>
                <a:ea typeface="Microsoft YaHei" pitchFamily="2"/>
                <a:cs typeface="Mangal" pitchFamily="2"/>
              </a:rPr>
              <a:t>Finally, train the RNN on real targets</a:t>
            </a:r>
          </a:p>
          <a:p>
            <a:pPr lvl="0">
              <a:buClr>
                <a:srgbClr val="666666"/>
              </a:buClr>
              <a:buSzPct val="45000"/>
              <a:buFont typeface="StarSymbol"/>
              <a:buChar char="●"/>
            </a:pPr>
            <a:r>
              <a:rPr lang="et-EE"/>
              <a:t>Why this works: soft targets provide smoother gradients which is better for RNN training in the early phases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99517-0A2F-114F-85CF-EB23EC54041B}"/>
              </a:ext>
            </a:extLst>
          </p:cNvPr>
          <p:cNvSpPr txBox="1">
            <a:spLocks noGrp="1"/>
          </p:cNvSpPr>
          <p:nvPr>
            <p:ph type="title" idx="4294967295"/>
          </p:nvPr>
        </p:nvSpPr>
        <p:spPr/>
        <p:txBody>
          <a:bodyPr/>
          <a:lstStyle/>
          <a:p>
            <a:pPr lvl="0"/>
            <a:r>
              <a:rPr lang="et-EE"/>
              <a:t>Long-distance dependencies, II</a:t>
            </a:r>
          </a:p>
        </p:txBody>
      </p:sp>
      <p:sp>
        <p:nvSpPr>
          <p:cNvPr id="3" name="Text Placeholder 2">
            <a:extLst>
              <a:ext uri="{FF2B5EF4-FFF2-40B4-BE49-F238E27FC236}">
                <a16:creationId xmlns:a16="http://schemas.microsoft.com/office/drawing/2014/main" id="{E60FCD17-64A5-024D-884A-0631B8061EE7}"/>
              </a:ext>
            </a:extLst>
          </p:cNvPr>
          <p:cNvSpPr txBox="1">
            <a:spLocks noGrp="1"/>
          </p:cNvSpPr>
          <p:nvPr>
            <p:ph type="body" idx="4294967295"/>
          </p:nvPr>
        </p:nvSpPr>
        <p:spPr/>
        <p:txBody>
          <a:bodyPr/>
          <a:lstStyle/>
          <a:p>
            <a:pPr lvl="0">
              <a:buClr>
                <a:srgbClr val="666666"/>
              </a:buClr>
              <a:buSzPct val="45000"/>
              <a:buFont typeface="StarSymbol"/>
              <a:buChar char="●"/>
            </a:pPr>
            <a:r>
              <a:rPr lang="et-EE"/>
              <a:t>What does „</a:t>
            </a:r>
            <a:r>
              <a:rPr lang="et-EE" i="1"/>
              <a:t>it</a:t>
            </a:r>
            <a:r>
              <a:rPr lang="et-EE"/>
              <a:t>” refer to?</a:t>
            </a:r>
          </a:p>
          <a:p>
            <a:pPr marL="0" lvl="1" indent="0" hangingPunct="0">
              <a:spcBef>
                <a:spcPts val="0"/>
              </a:spcBef>
              <a:spcAft>
                <a:spcPts val="1417"/>
              </a:spcAft>
              <a:buClr>
                <a:srgbClr val="666666"/>
              </a:buClr>
              <a:buSzPct val="75000"/>
              <a:buFont typeface="StarSymbol"/>
              <a:buChar char="–"/>
            </a:pPr>
            <a:r>
              <a:rPr lang="et-EE" sz="3200">
                <a:solidFill>
                  <a:srgbClr val="666666"/>
                </a:solidFill>
                <a:latin typeface="DejaVu Sans" pitchFamily="34"/>
                <a:ea typeface="Microsoft YaHei" pitchFamily="2"/>
                <a:cs typeface="Mangal" pitchFamily="2"/>
              </a:rPr>
              <a:t>The trophy would not fit in the brown suitcase because it was too </a:t>
            </a:r>
            <a:r>
              <a:rPr lang="et-EE" sz="3200" b="1">
                <a:solidFill>
                  <a:srgbClr val="666666"/>
                </a:solidFill>
                <a:latin typeface="DejaVu Sans" pitchFamily="34"/>
                <a:ea typeface="Microsoft YaHei" pitchFamily="2"/>
                <a:cs typeface="Mangal" pitchFamily="2"/>
              </a:rPr>
              <a:t>big</a:t>
            </a:r>
            <a:r>
              <a:rPr lang="et-EE" sz="3200">
                <a:solidFill>
                  <a:srgbClr val="666666"/>
                </a:solidFill>
                <a:latin typeface="DejaVu Sans" pitchFamily="34"/>
                <a:ea typeface="Microsoft YaHei" pitchFamily="2"/>
                <a:cs typeface="Mangal" pitchFamily="2"/>
              </a:rPr>
              <a:t>.</a:t>
            </a:r>
            <a:br>
              <a:rPr lang="et-EE" sz="3200">
                <a:solidFill>
                  <a:srgbClr val="666666"/>
                </a:solidFill>
                <a:latin typeface="DejaVu Sans" pitchFamily="34"/>
                <a:ea typeface="Microsoft YaHei" pitchFamily="2"/>
                <a:cs typeface="Mangal" pitchFamily="2"/>
              </a:rPr>
            </a:br>
            <a:r>
              <a:rPr lang="et-EE" sz="3200">
                <a:solidFill>
                  <a:srgbClr val="666666"/>
                </a:solidFill>
                <a:latin typeface="DejaVu Sans" pitchFamily="34"/>
                <a:ea typeface="Microsoft YaHei" pitchFamily="2"/>
                <a:cs typeface="Mangal" pitchFamily="2"/>
              </a:rPr>
              <a:t>				</a:t>
            </a:r>
            <a:r>
              <a:rPr lang="et-EE" sz="3200">
                <a:solidFill>
                  <a:srgbClr val="800000"/>
                </a:solidFill>
                <a:latin typeface="DejaVu Sans" pitchFamily="34"/>
                <a:ea typeface="Microsoft YaHei" pitchFamily="2"/>
                <a:cs typeface="Mangal" pitchFamily="2"/>
              </a:rPr>
              <a:t>Trophy</a:t>
            </a:r>
          </a:p>
          <a:p>
            <a:pPr marL="0" lvl="1" indent="0" hangingPunct="0">
              <a:spcBef>
                <a:spcPts val="0"/>
              </a:spcBef>
              <a:spcAft>
                <a:spcPts val="1417"/>
              </a:spcAft>
              <a:buClr>
                <a:srgbClr val="666666"/>
              </a:buClr>
              <a:buSzPct val="75000"/>
              <a:buFont typeface="StarSymbol"/>
              <a:buChar char="–"/>
            </a:pPr>
            <a:r>
              <a:rPr lang="et-EE" sz="3200">
                <a:solidFill>
                  <a:srgbClr val="666666"/>
                </a:solidFill>
                <a:latin typeface="DejaVu Sans" pitchFamily="34"/>
                <a:ea typeface="Microsoft YaHei" pitchFamily="2"/>
                <a:cs typeface="Mangal" pitchFamily="2"/>
              </a:rPr>
              <a:t>The trophy would not fit in the brown suitcase because it was too </a:t>
            </a:r>
            <a:r>
              <a:rPr lang="et-EE" sz="3200" b="1">
                <a:solidFill>
                  <a:srgbClr val="666666"/>
                </a:solidFill>
                <a:latin typeface="DejaVu Sans" pitchFamily="34"/>
                <a:ea typeface="Microsoft YaHei" pitchFamily="2"/>
                <a:cs typeface="Mangal" pitchFamily="2"/>
              </a:rPr>
              <a:t>small</a:t>
            </a:r>
            <a:r>
              <a:rPr lang="et-EE" sz="3200">
                <a:solidFill>
                  <a:srgbClr val="666666"/>
                </a:solidFill>
                <a:latin typeface="DejaVu Sans" pitchFamily="34"/>
                <a:ea typeface="Microsoft YaHei" pitchFamily="2"/>
                <a:cs typeface="Mangal" pitchFamily="2"/>
              </a:rPr>
              <a:t>.</a:t>
            </a:r>
            <a:br>
              <a:rPr lang="et-EE" sz="3200">
                <a:solidFill>
                  <a:srgbClr val="666666"/>
                </a:solidFill>
                <a:latin typeface="DejaVu Sans" pitchFamily="34"/>
                <a:ea typeface="Microsoft YaHei" pitchFamily="2"/>
                <a:cs typeface="Mangal" pitchFamily="2"/>
              </a:rPr>
            </a:br>
            <a:r>
              <a:rPr lang="et-EE" sz="3200">
                <a:solidFill>
                  <a:srgbClr val="666666"/>
                </a:solidFill>
                <a:latin typeface="DejaVu Sans" pitchFamily="34"/>
                <a:ea typeface="Microsoft YaHei" pitchFamily="2"/>
                <a:cs typeface="Mangal" pitchFamily="2"/>
              </a:rPr>
              <a:t>				</a:t>
            </a:r>
            <a:r>
              <a:rPr lang="et-EE" sz="3200">
                <a:solidFill>
                  <a:srgbClr val="800000"/>
                </a:solidFill>
                <a:latin typeface="DejaVu Sans" pitchFamily="34"/>
                <a:ea typeface="Microsoft YaHei" pitchFamily="2"/>
                <a:cs typeface="Mangal" pitchFamily="2"/>
              </a:rPr>
              <a:t>Suitcase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page4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05BA2-F01A-0342-9E42-38412B45EDBC}"/>
              </a:ext>
            </a:extLst>
          </p:cNvPr>
          <p:cNvSpPr txBox="1">
            <a:spLocks noGrp="1"/>
          </p:cNvSpPr>
          <p:nvPr>
            <p:ph type="title" idx="4294967295"/>
          </p:nvPr>
        </p:nvSpPr>
        <p:spPr/>
        <p:txBody>
          <a:bodyPr/>
          <a:lstStyle/>
          <a:p>
            <a:pPr lvl="0"/>
            <a:r>
              <a:rPr lang="et-EE"/>
              <a:t>Pre-training/Transfer</a:t>
            </a:r>
          </a:p>
        </p:txBody>
      </p:sp>
      <p:sp>
        <p:nvSpPr>
          <p:cNvPr id="3" name="Text Placeholder 2">
            <a:extLst>
              <a:ext uri="{FF2B5EF4-FFF2-40B4-BE49-F238E27FC236}">
                <a16:creationId xmlns:a16="http://schemas.microsoft.com/office/drawing/2014/main" id="{9A20B36A-F563-484E-B579-2125FC598ABA}"/>
              </a:ext>
            </a:extLst>
          </p:cNvPr>
          <p:cNvSpPr txBox="1">
            <a:spLocks noGrp="1"/>
          </p:cNvSpPr>
          <p:nvPr>
            <p:ph type="body" idx="4294967295"/>
          </p:nvPr>
        </p:nvSpPr>
        <p:spPr/>
        <p:txBody>
          <a:bodyPr/>
          <a:lstStyle/>
          <a:p>
            <a:pPr lvl="0">
              <a:buClr>
                <a:srgbClr val="666666"/>
              </a:buClr>
              <a:buSzPct val="45000"/>
              <a:buFont typeface="StarSymbol"/>
              <a:buChar char="●"/>
            </a:pPr>
            <a:r>
              <a:rPr lang="et-EE"/>
              <a:t>Idea:</a:t>
            </a:r>
          </a:p>
          <a:p>
            <a:pPr marL="0" lvl="1" indent="0" hangingPunct="0">
              <a:spcBef>
                <a:spcPts val="0"/>
              </a:spcBef>
              <a:spcAft>
                <a:spcPts val="1417"/>
              </a:spcAft>
              <a:buClr>
                <a:srgbClr val="666666"/>
              </a:buClr>
              <a:buSzPct val="75000"/>
              <a:buFont typeface="StarSymbol"/>
              <a:buChar char="–"/>
            </a:pPr>
            <a:r>
              <a:rPr lang="et-EE" sz="3200">
                <a:solidFill>
                  <a:srgbClr val="666666"/>
                </a:solidFill>
                <a:latin typeface="DejaVu Sans" pitchFamily="34"/>
                <a:ea typeface="Microsoft YaHei" pitchFamily="2"/>
                <a:cs typeface="Mangal" pitchFamily="2"/>
              </a:rPr>
              <a:t>First train the RNN for the simpler task that has a lot of training data</a:t>
            </a:r>
          </a:p>
          <a:p>
            <a:pPr marL="0" lvl="1" indent="0" hangingPunct="0">
              <a:spcBef>
                <a:spcPts val="0"/>
              </a:spcBef>
              <a:spcAft>
                <a:spcPts val="1417"/>
              </a:spcAft>
              <a:buClr>
                <a:srgbClr val="666666"/>
              </a:buClr>
              <a:buSzPct val="75000"/>
              <a:buFont typeface="StarSymbol"/>
              <a:buChar char="–"/>
            </a:pPr>
            <a:r>
              <a:rPr lang="et-EE" sz="3200">
                <a:solidFill>
                  <a:srgbClr val="666666"/>
                </a:solidFill>
                <a:latin typeface="DejaVu Sans" pitchFamily="34"/>
                <a:ea typeface="Microsoft YaHei" pitchFamily="2"/>
                <a:cs typeface="Mangal" pitchFamily="2"/>
              </a:rPr>
              <a:t>Then, use the pretrained RNN as part of a new model for the more complex task</a:t>
            </a:r>
          </a:p>
          <a:p>
            <a:pPr lvl="0">
              <a:buClr>
                <a:srgbClr val="666666"/>
              </a:buClr>
              <a:buSzPct val="45000"/>
              <a:buFont typeface="StarSymbol"/>
              <a:buChar char="●"/>
            </a:pPr>
            <a:r>
              <a:rPr lang="et-EE"/>
              <a:t>Example: LM -&gt; Sentence Classifier</a:t>
            </a:r>
          </a:p>
          <a:p>
            <a:pPr marL="0" lvl="1" indent="0" hangingPunct="0">
              <a:spcBef>
                <a:spcPts val="0"/>
              </a:spcBef>
              <a:spcAft>
                <a:spcPts val="1417"/>
              </a:spcAft>
              <a:buClr>
                <a:srgbClr val="666666"/>
              </a:buClr>
              <a:buSzPct val="75000"/>
              <a:buFont typeface="StarSymbol"/>
              <a:buChar char="–"/>
            </a:pPr>
            <a:r>
              <a:rPr lang="et-EE" sz="3200">
                <a:solidFill>
                  <a:srgbClr val="666666"/>
                </a:solidFill>
                <a:latin typeface="DejaVu Sans" pitchFamily="34"/>
                <a:ea typeface="Microsoft YaHei" pitchFamily="2"/>
                <a:cs typeface="Mangal" pitchFamily="2"/>
              </a:rPr>
              <a:t>First train a RNN to do language modeling (predicting the next word) – lots of data available</a:t>
            </a:r>
          </a:p>
          <a:p>
            <a:pPr marL="0" lvl="1" indent="0" hangingPunct="0">
              <a:spcBef>
                <a:spcPts val="0"/>
              </a:spcBef>
              <a:spcAft>
                <a:spcPts val="1417"/>
              </a:spcAft>
              <a:buClr>
                <a:srgbClr val="666666"/>
              </a:buClr>
              <a:buSzPct val="75000"/>
              <a:buFont typeface="StarSymbol"/>
              <a:buChar char="–"/>
            </a:pPr>
            <a:r>
              <a:rPr lang="et-EE" sz="3200">
                <a:solidFill>
                  <a:srgbClr val="666666"/>
                </a:solidFill>
                <a:latin typeface="DejaVu Sans" pitchFamily="34"/>
                <a:ea typeface="Microsoft YaHei" pitchFamily="2"/>
                <a:cs typeface="Mangal" pitchFamily="2"/>
              </a:rPr>
              <a:t>Then use the trained RNN as a starting point for training a sentence classification model</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page4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10B18-CD5B-1445-93EA-8EDAA10AFA9F}"/>
              </a:ext>
            </a:extLst>
          </p:cNvPr>
          <p:cNvSpPr txBox="1">
            <a:spLocks noGrp="1"/>
          </p:cNvSpPr>
          <p:nvPr>
            <p:ph type="title" idx="4294967295"/>
          </p:nvPr>
        </p:nvSpPr>
        <p:spPr/>
        <p:txBody>
          <a:bodyPr/>
          <a:lstStyle/>
          <a:p>
            <a:endParaRPr lang="et-EE"/>
          </a:p>
        </p:txBody>
      </p:sp>
      <p:sp>
        <p:nvSpPr>
          <p:cNvPr id="3" name="TextBox 2">
            <a:extLst>
              <a:ext uri="{FF2B5EF4-FFF2-40B4-BE49-F238E27FC236}">
                <a16:creationId xmlns:a16="http://schemas.microsoft.com/office/drawing/2014/main" id="{FA34D0E9-0656-E84B-B9CF-04F4CDD450B3}"/>
              </a:ext>
            </a:extLst>
          </p:cNvPr>
          <p:cNvSpPr txBox="1"/>
          <p:nvPr/>
        </p:nvSpPr>
        <p:spPr>
          <a:xfrm>
            <a:off x="700560" y="1841039"/>
            <a:ext cx="8678880" cy="4453200"/>
          </a:xfrm>
          <a:prstGeom prst="rect">
            <a:avLst/>
          </a:prstGeom>
          <a:noFill/>
          <a:ln>
            <a:noFill/>
          </a:ln>
        </p:spPr>
        <p:txBody>
          <a:bodyPr lIns="0" tIns="0" rIns="0" bIns="0" anchor="ctr"/>
          <a:lstStyle/>
          <a:p>
            <a:pPr marL="0" marR="0" lvl="0" indent="0" algn="ctr" hangingPunct="0">
              <a:buNone/>
              <a:tabLst/>
            </a:pPr>
            <a:r>
              <a:rPr lang="et-EE" sz="3200" b="0" i="0" u="none" strike="noStrike" kern="1200" cap="none">
                <a:ln>
                  <a:noFill/>
                </a:ln>
                <a:latin typeface="Liberation Sans" pitchFamily="18"/>
                <a:ea typeface="Microsoft YaHei" pitchFamily="2"/>
                <a:cs typeface="Mangal" pitchFamily="2"/>
              </a:rPr>
              <a:t>Questions?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page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31C01-C719-1B47-93A9-20C3947FBA34}"/>
              </a:ext>
            </a:extLst>
          </p:cNvPr>
          <p:cNvSpPr txBox="1">
            <a:spLocks noGrp="1"/>
          </p:cNvSpPr>
          <p:nvPr>
            <p:ph type="title" idx="4294967295"/>
          </p:nvPr>
        </p:nvSpPr>
        <p:spPr/>
        <p:txBody>
          <a:bodyPr>
            <a:spAutoFit/>
          </a:bodyPr>
          <a:lstStyle/>
          <a:p>
            <a:pPr lvl="0"/>
            <a:r>
              <a:rPr lang="et-EE"/>
              <a:t>Recurrent neural networks</a:t>
            </a:r>
          </a:p>
        </p:txBody>
      </p:sp>
      <p:sp>
        <p:nvSpPr>
          <p:cNvPr id="3" name="Text Placeholder 2">
            <a:extLst>
              <a:ext uri="{FF2B5EF4-FFF2-40B4-BE49-F238E27FC236}">
                <a16:creationId xmlns:a16="http://schemas.microsoft.com/office/drawing/2014/main" id="{DDE94F64-B9D6-AD4E-BEEE-B141A5069E51}"/>
              </a:ext>
            </a:extLst>
          </p:cNvPr>
          <p:cNvSpPr txBox="1">
            <a:spLocks noGrp="1"/>
          </p:cNvSpPr>
          <p:nvPr>
            <p:ph type="body" idx="4294967295"/>
          </p:nvPr>
        </p:nvSpPr>
        <p:spPr>
          <a:xfrm>
            <a:off x="700560" y="1841039"/>
            <a:ext cx="4235040" cy="4453200"/>
          </a:xfrm>
        </p:spPr>
        <p:txBody>
          <a:bodyPr/>
          <a:lstStyle/>
          <a:p>
            <a:pPr lvl="0">
              <a:buClr>
                <a:srgbClr val="666666"/>
              </a:buClr>
              <a:buSzPct val="45000"/>
              <a:buFont typeface="StarSymbol"/>
              <a:buChar char="●"/>
            </a:pPr>
            <a:r>
              <a:rPr lang="et-EE"/>
              <a:t>Feed-forward neural network</a:t>
            </a:r>
          </a:p>
        </p:txBody>
      </p:sp>
      <p:sp>
        <p:nvSpPr>
          <p:cNvPr id="4" name="Text Placeholder 3">
            <a:extLst>
              <a:ext uri="{FF2B5EF4-FFF2-40B4-BE49-F238E27FC236}">
                <a16:creationId xmlns:a16="http://schemas.microsoft.com/office/drawing/2014/main" id="{F24040A8-00AE-4148-9853-47B411E073CE}"/>
              </a:ext>
            </a:extLst>
          </p:cNvPr>
          <p:cNvSpPr txBox="1">
            <a:spLocks noGrp="1"/>
          </p:cNvSpPr>
          <p:nvPr>
            <p:ph type="body" idx="4294967295"/>
          </p:nvPr>
        </p:nvSpPr>
        <p:spPr>
          <a:xfrm>
            <a:off x="5147640" y="1841039"/>
            <a:ext cx="4235040" cy="4453200"/>
          </a:xfrm>
        </p:spPr>
        <p:txBody>
          <a:bodyPr/>
          <a:lstStyle/>
          <a:p>
            <a:pPr lvl="0">
              <a:buClr>
                <a:srgbClr val="666666"/>
              </a:buClr>
              <a:buSzPct val="45000"/>
              <a:buFont typeface="StarSymbol"/>
              <a:buChar char="●"/>
            </a:pPr>
            <a:r>
              <a:rPr lang="et-EE"/>
              <a:t>Recurrent neural network</a:t>
            </a:r>
          </a:p>
        </p:txBody>
      </p:sp>
      <p:pic>
        <p:nvPicPr>
          <p:cNvPr id="5" name="">
            <a:extLst>
              <a:ext uri="{FF2B5EF4-FFF2-40B4-BE49-F238E27FC236}">
                <a16:creationId xmlns:a16="http://schemas.microsoft.com/office/drawing/2014/main" id="{873439F0-C4AF-A242-8974-A25F982ADDAC}"/>
              </a:ext>
            </a:extLst>
          </p:cNvPr>
          <p:cNvPicPr>
            <a:picLocks noChangeAspect="1"/>
          </p:cNvPicPr>
          <p:nvPr/>
        </p:nvPicPr>
        <p:blipFill>
          <a:blip r:embed="rId3">
            <a:lum/>
            <a:alphaModFix/>
          </a:blip>
          <a:srcRect/>
          <a:stretch>
            <a:fillRect/>
          </a:stretch>
        </p:blipFill>
        <p:spPr>
          <a:xfrm>
            <a:off x="1728000" y="2880000"/>
            <a:ext cx="1440000" cy="3498840"/>
          </a:xfrm>
          <a:prstGeom prst="rect">
            <a:avLst/>
          </a:prstGeom>
          <a:noFill/>
          <a:ln>
            <a:noFill/>
          </a:ln>
        </p:spPr>
      </p:pic>
      <p:pic>
        <p:nvPicPr>
          <p:cNvPr id="6" name="">
            <a:extLst>
              <a:ext uri="{FF2B5EF4-FFF2-40B4-BE49-F238E27FC236}">
                <a16:creationId xmlns:a16="http://schemas.microsoft.com/office/drawing/2014/main" id="{2D17E92B-A11E-AB48-8078-7F15878BDEE4}"/>
              </a:ext>
            </a:extLst>
          </p:cNvPr>
          <p:cNvPicPr>
            <a:picLocks noChangeAspect="1"/>
          </p:cNvPicPr>
          <p:nvPr/>
        </p:nvPicPr>
        <p:blipFill>
          <a:blip r:embed="rId4">
            <a:lum/>
            <a:alphaModFix/>
          </a:blip>
          <a:srcRect/>
          <a:stretch>
            <a:fillRect/>
          </a:stretch>
        </p:blipFill>
        <p:spPr>
          <a:xfrm>
            <a:off x="6263999" y="2880000"/>
            <a:ext cx="1792080" cy="341964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345BC-E836-7741-BC4F-A4972092E785}"/>
              </a:ext>
            </a:extLst>
          </p:cNvPr>
          <p:cNvSpPr txBox="1">
            <a:spLocks noGrp="1"/>
          </p:cNvSpPr>
          <p:nvPr>
            <p:ph type="title" idx="4294967295"/>
          </p:nvPr>
        </p:nvSpPr>
        <p:spPr/>
        <p:txBody>
          <a:bodyPr>
            <a:spAutoFit/>
          </a:bodyPr>
          <a:lstStyle/>
          <a:p>
            <a:pPr lvl="0"/>
            <a:r>
              <a:rPr lang="et-EE"/>
              <a:t>Unrolling a neural network in time</a:t>
            </a:r>
          </a:p>
        </p:txBody>
      </p:sp>
      <p:sp>
        <p:nvSpPr>
          <p:cNvPr id="3" name="Text Placeholder 2">
            <a:extLst>
              <a:ext uri="{FF2B5EF4-FFF2-40B4-BE49-F238E27FC236}">
                <a16:creationId xmlns:a16="http://schemas.microsoft.com/office/drawing/2014/main" id="{5FE32D34-BACA-1840-B62F-4485ACD2192C}"/>
              </a:ext>
            </a:extLst>
          </p:cNvPr>
          <p:cNvSpPr txBox="1">
            <a:spLocks noGrp="1"/>
          </p:cNvSpPr>
          <p:nvPr>
            <p:ph type="body" idx="4294967295"/>
          </p:nvPr>
        </p:nvSpPr>
        <p:spPr>
          <a:xfrm>
            <a:off x="700560" y="1841039"/>
            <a:ext cx="8678880" cy="2124000"/>
          </a:xfrm>
        </p:spPr>
        <p:txBody>
          <a:bodyPr/>
          <a:lstStyle/>
          <a:p>
            <a:pPr lvl="0">
              <a:buClr>
                <a:srgbClr val="666666"/>
              </a:buClr>
              <a:buSzPct val="45000"/>
              <a:buFont typeface="StarSymbol"/>
              <a:buChar char="●"/>
            </a:pPr>
            <a:r>
              <a:rPr lang="et-EE"/>
              <a:t>Processing a sequence (e.g. a sentence) with a neural network</a:t>
            </a:r>
          </a:p>
          <a:p>
            <a:pPr lvl="0">
              <a:buClr>
                <a:srgbClr val="666666"/>
              </a:buClr>
              <a:buSzPct val="45000"/>
              <a:buFont typeface="StarSymbol"/>
              <a:buChar char="●"/>
            </a:pPr>
            <a:r>
              <a:rPr lang="et-EE"/>
              <a:t>The current output of RNN depends on the hidden state at the prior state (a </a:t>
            </a:r>
            <a:r>
              <a:rPr lang="et-EE" b="1"/>
              <a:t>vector</a:t>
            </a:r>
            <a:r>
              <a:rPr lang="et-EE"/>
              <a:t>) and current input (another </a:t>
            </a:r>
            <a:r>
              <a:rPr lang="et-EE" b="1"/>
              <a:t>vector</a:t>
            </a:r>
            <a:r>
              <a:rPr lang="et-EE"/>
              <a:t>)</a:t>
            </a:r>
          </a:p>
          <a:p>
            <a:pPr lvl="0">
              <a:buClr>
                <a:srgbClr val="666666"/>
              </a:buClr>
              <a:buSzPct val="45000"/>
              <a:buFont typeface="StarSymbol"/>
              <a:buChar char="●"/>
            </a:pPr>
            <a:r>
              <a:rPr lang="et-EE"/>
              <a:t>In NLP terms, the prediction for the current output word depends on the current input word and the hidden layer output of the previous word</a:t>
            </a:r>
          </a:p>
          <a:p>
            <a:pPr lvl="0">
              <a:buClr>
                <a:srgbClr val="666666"/>
              </a:buClr>
              <a:buSzPct val="45000"/>
              <a:buFont typeface="StarSymbol"/>
              <a:buChar char="●"/>
            </a:pPr>
            <a:r>
              <a:rPr lang="et-EE"/>
              <a:t>This is the reason RNNs are considered to have </a:t>
            </a:r>
            <a:r>
              <a:rPr lang="et-EE" b="1"/>
              <a:t>memory</a:t>
            </a:r>
          </a:p>
          <a:p>
            <a:pPr lvl="0">
              <a:buClr>
                <a:srgbClr val="666666"/>
              </a:buClr>
              <a:buSzPct val="45000"/>
              <a:buFont typeface="StarSymbol"/>
              <a:buChar char="●"/>
            </a:pPr>
            <a:endParaRPr lang="et-EE"/>
          </a:p>
        </p:txBody>
      </p:sp>
      <p:pic>
        <p:nvPicPr>
          <p:cNvPr id="4" name="">
            <a:extLst>
              <a:ext uri="{FF2B5EF4-FFF2-40B4-BE49-F238E27FC236}">
                <a16:creationId xmlns:a16="http://schemas.microsoft.com/office/drawing/2014/main" id="{F2751602-D2E1-AA46-AB5F-777F5BCC722E}"/>
              </a:ext>
            </a:extLst>
          </p:cNvPr>
          <p:cNvPicPr>
            <a:picLocks noGrp="1" noChangeAspect="1"/>
          </p:cNvPicPr>
          <p:nvPr>
            <p:ph type="pic" idx="4294967295"/>
          </p:nvPr>
        </p:nvPicPr>
        <p:blipFill>
          <a:blip r:embed="rId3">
            <a:lum/>
            <a:alphaModFix/>
          </a:blip>
          <a:srcRect/>
          <a:stretch>
            <a:fillRect/>
          </a:stretch>
        </p:blipFill>
        <p:spPr>
          <a:xfrm>
            <a:off x="2386079" y="4167360"/>
            <a:ext cx="5307479" cy="2124000"/>
          </a:xfr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59C2E-DD21-304F-B11D-3A997FA454D7}"/>
              </a:ext>
            </a:extLst>
          </p:cNvPr>
          <p:cNvSpPr txBox="1">
            <a:spLocks noGrp="1"/>
          </p:cNvSpPr>
          <p:nvPr>
            <p:ph type="title" idx="4294967295"/>
          </p:nvPr>
        </p:nvSpPr>
        <p:spPr/>
        <p:txBody>
          <a:bodyPr>
            <a:spAutoFit/>
          </a:bodyPr>
          <a:lstStyle/>
          <a:p>
            <a:pPr lvl="0"/>
            <a:r>
              <a:rPr lang="et-EE"/>
              <a:t>RNNs for word labeling</a:t>
            </a:r>
          </a:p>
        </p:txBody>
      </p:sp>
      <p:sp>
        <p:nvSpPr>
          <p:cNvPr id="3" name="Text Placeholder 2">
            <a:extLst>
              <a:ext uri="{FF2B5EF4-FFF2-40B4-BE49-F238E27FC236}">
                <a16:creationId xmlns:a16="http://schemas.microsoft.com/office/drawing/2014/main" id="{CA3B918F-9171-A447-AB8F-25BC845AD42C}"/>
              </a:ext>
            </a:extLst>
          </p:cNvPr>
          <p:cNvSpPr txBox="1">
            <a:spLocks noGrp="1"/>
          </p:cNvSpPr>
          <p:nvPr>
            <p:ph type="body" idx="4294967295"/>
          </p:nvPr>
        </p:nvSpPr>
        <p:spPr>
          <a:xfrm>
            <a:off x="700560" y="1841039"/>
            <a:ext cx="8678880" cy="2124000"/>
          </a:xfrm>
        </p:spPr>
        <p:txBody>
          <a:bodyPr/>
          <a:lstStyle/>
          <a:p>
            <a:pPr lvl="0">
              <a:buClr>
                <a:srgbClr val="666666"/>
              </a:buClr>
              <a:buSzPct val="45000"/>
              <a:buFont typeface="StarSymbol"/>
              <a:buChar char="●"/>
            </a:pPr>
            <a:r>
              <a:rPr lang="et-EE"/>
              <a:t>RNNs are very flexible and can be customized for different tasks</a:t>
            </a:r>
          </a:p>
          <a:p>
            <a:pPr lvl="0">
              <a:buClr>
                <a:srgbClr val="666666"/>
              </a:buClr>
              <a:buSzPct val="45000"/>
              <a:buFont typeface="StarSymbol"/>
              <a:buChar char="●"/>
            </a:pPr>
            <a:r>
              <a:rPr lang="et-EE"/>
              <a:t>Below: RNN for word labeling</a:t>
            </a:r>
          </a:p>
          <a:p>
            <a:pPr marL="0" lvl="1" indent="0" hangingPunct="0">
              <a:spcBef>
                <a:spcPts val="0"/>
              </a:spcBef>
              <a:spcAft>
                <a:spcPts val="1417"/>
              </a:spcAft>
              <a:buClr>
                <a:srgbClr val="666666"/>
              </a:buClr>
              <a:buSzPct val="75000"/>
              <a:buFont typeface="StarSymbol"/>
              <a:buChar char="–"/>
            </a:pPr>
            <a:r>
              <a:rPr lang="et-EE" sz="3200">
                <a:solidFill>
                  <a:srgbClr val="666666"/>
                </a:solidFill>
                <a:latin typeface="DejaVu Sans" pitchFamily="34"/>
                <a:ea typeface="Microsoft YaHei" pitchFamily="2"/>
                <a:cs typeface="Mangal" pitchFamily="2"/>
              </a:rPr>
              <a:t>i.e., classify every element of a sequence</a:t>
            </a:r>
          </a:p>
          <a:p>
            <a:pPr marL="0" lvl="1" indent="0" hangingPunct="0">
              <a:spcBef>
                <a:spcPts val="0"/>
              </a:spcBef>
              <a:spcAft>
                <a:spcPts val="1417"/>
              </a:spcAft>
              <a:buClr>
                <a:srgbClr val="666666"/>
              </a:buClr>
              <a:buSzPct val="75000"/>
              <a:buFont typeface="StarSymbol"/>
              <a:buChar char="–"/>
            </a:pPr>
            <a:endParaRPr lang="et-EE" sz="3200">
              <a:solidFill>
                <a:srgbClr val="666666"/>
              </a:solidFill>
              <a:latin typeface="DejaVu Sans" pitchFamily="34"/>
              <a:ea typeface="Microsoft YaHei" pitchFamily="2"/>
              <a:cs typeface="Mangal" pitchFamily="2"/>
            </a:endParaRPr>
          </a:p>
        </p:txBody>
      </p:sp>
      <p:pic>
        <p:nvPicPr>
          <p:cNvPr id="4" name="">
            <a:extLst>
              <a:ext uri="{FF2B5EF4-FFF2-40B4-BE49-F238E27FC236}">
                <a16:creationId xmlns:a16="http://schemas.microsoft.com/office/drawing/2014/main" id="{125AF160-81C0-8843-9C3A-4794B879A82C}"/>
              </a:ext>
            </a:extLst>
          </p:cNvPr>
          <p:cNvPicPr>
            <a:picLocks noGrp="1" noChangeAspect="1"/>
          </p:cNvPicPr>
          <p:nvPr>
            <p:ph type="pic" idx="4294967295"/>
          </p:nvPr>
        </p:nvPicPr>
        <p:blipFill>
          <a:blip r:embed="rId3">
            <a:lum/>
            <a:alphaModFix/>
          </a:blip>
          <a:srcRect/>
          <a:stretch>
            <a:fillRect/>
          </a:stretch>
        </p:blipFill>
        <p:spPr>
          <a:xfrm>
            <a:off x="2559240" y="4167360"/>
            <a:ext cx="4961520" cy="2124000"/>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88055-A7AB-F347-AF8B-CA4866E82DEE}"/>
              </a:ext>
            </a:extLst>
          </p:cNvPr>
          <p:cNvSpPr txBox="1">
            <a:spLocks noGrp="1"/>
          </p:cNvSpPr>
          <p:nvPr>
            <p:ph type="title" idx="4294967295"/>
          </p:nvPr>
        </p:nvSpPr>
        <p:spPr/>
        <p:txBody>
          <a:bodyPr>
            <a:spAutoFit/>
          </a:bodyPr>
          <a:lstStyle/>
          <a:p>
            <a:pPr lvl="0"/>
            <a:r>
              <a:rPr lang="et-EE"/>
              <a:t>RNN for sequence labeling</a:t>
            </a:r>
          </a:p>
        </p:txBody>
      </p:sp>
      <p:sp>
        <p:nvSpPr>
          <p:cNvPr id="3" name="Text Placeholder 2">
            <a:extLst>
              <a:ext uri="{FF2B5EF4-FFF2-40B4-BE49-F238E27FC236}">
                <a16:creationId xmlns:a16="http://schemas.microsoft.com/office/drawing/2014/main" id="{B2B88E7C-E793-504E-B691-21596D22CAF7}"/>
              </a:ext>
            </a:extLst>
          </p:cNvPr>
          <p:cNvSpPr txBox="1">
            <a:spLocks noGrp="1"/>
          </p:cNvSpPr>
          <p:nvPr>
            <p:ph type="body" idx="4294967295"/>
          </p:nvPr>
        </p:nvSpPr>
        <p:spPr>
          <a:xfrm>
            <a:off x="700560" y="1841039"/>
            <a:ext cx="8678880" cy="2124000"/>
          </a:xfrm>
        </p:spPr>
        <p:txBody>
          <a:bodyPr/>
          <a:lstStyle/>
          <a:p>
            <a:pPr lvl="0">
              <a:buClr>
                <a:srgbClr val="666666"/>
              </a:buClr>
              <a:buSzPct val="45000"/>
              <a:buFont typeface="StarSymbol"/>
              <a:buChar char="●"/>
            </a:pPr>
            <a:r>
              <a:rPr lang="et-EE"/>
              <a:t>RNNs can be used for labeling the whole sequence</a:t>
            </a:r>
          </a:p>
          <a:p>
            <a:pPr marL="0" lvl="1" indent="0" hangingPunct="0">
              <a:spcBef>
                <a:spcPts val="0"/>
              </a:spcBef>
              <a:spcAft>
                <a:spcPts val="1417"/>
              </a:spcAft>
              <a:buClr>
                <a:srgbClr val="666666"/>
              </a:buClr>
              <a:buSzPct val="75000"/>
              <a:buFont typeface="StarSymbol"/>
              <a:buChar char="–"/>
            </a:pPr>
            <a:r>
              <a:rPr lang="et-EE" sz="3200">
                <a:solidFill>
                  <a:srgbClr val="666666"/>
                </a:solidFill>
                <a:latin typeface="DejaVu Sans" pitchFamily="34"/>
                <a:ea typeface="Microsoft YaHei" pitchFamily="2"/>
                <a:cs typeface="Mangal" pitchFamily="2"/>
              </a:rPr>
              <a:t>E.g., for classifying sentences/documents</a:t>
            </a:r>
          </a:p>
          <a:p>
            <a:pPr lvl="0">
              <a:buClr>
                <a:srgbClr val="666666"/>
              </a:buClr>
              <a:buSzPct val="45000"/>
              <a:buFont typeface="StarSymbol"/>
              <a:buChar char="●"/>
            </a:pPr>
            <a:r>
              <a:rPr lang="et-EE"/>
              <a:t>Simplest: just use the final hidden state for classification</a:t>
            </a:r>
          </a:p>
          <a:p>
            <a:pPr marL="0" lvl="1" indent="0" hangingPunct="0">
              <a:spcBef>
                <a:spcPts val="0"/>
              </a:spcBef>
              <a:spcAft>
                <a:spcPts val="1417"/>
              </a:spcAft>
              <a:buClr>
                <a:srgbClr val="666666"/>
              </a:buClr>
              <a:buSzPct val="75000"/>
              <a:buFont typeface="StarSymbol"/>
              <a:buChar char="–"/>
            </a:pPr>
            <a:r>
              <a:rPr lang="et-EE" sz="3200">
                <a:solidFill>
                  <a:srgbClr val="666666"/>
                </a:solidFill>
                <a:latin typeface="DejaVu Sans" pitchFamily="34"/>
                <a:ea typeface="Microsoft YaHei" pitchFamily="2"/>
                <a:cs typeface="Mangal" pitchFamily="2"/>
              </a:rPr>
              <a:t>The RNN should learn to propagate the most important information through the sentence</a:t>
            </a:r>
          </a:p>
        </p:txBody>
      </p:sp>
      <p:pic>
        <p:nvPicPr>
          <p:cNvPr id="4" name="">
            <a:extLst>
              <a:ext uri="{FF2B5EF4-FFF2-40B4-BE49-F238E27FC236}">
                <a16:creationId xmlns:a16="http://schemas.microsoft.com/office/drawing/2014/main" id="{BD442A52-E000-B841-9E26-974DBD3BEB58}"/>
              </a:ext>
            </a:extLst>
          </p:cNvPr>
          <p:cNvPicPr>
            <a:picLocks noGrp="1" noChangeAspect="1"/>
          </p:cNvPicPr>
          <p:nvPr>
            <p:ph type="pic" idx="4294967295"/>
          </p:nvPr>
        </p:nvPicPr>
        <p:blipFill>
          <a:blip r:embed="rId3">
            <a:lum/>
            <a:alphaModFix/>
          </a:blip>
          <a:srcRect/>
          <a:stretch>
            <a:fillRect/>
          </a:stretch>
        </p:blipFill>
        <p:spPr>
          <a:xfrm>
            <a:off x="2754360" y="4176000"/>
            <a:ext cx="4589640" cy="2960639"/>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page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4EA74-686C-814D-BF49-D8F8DCB9CE83}"/>
              </a:ext>
            </a:extLst>
          </p:cNvPr>
          <p:cNvSpPr txBox="1">
            <a:spLocks noGrp="1"/>
          </p:cNvSpPr>
          <p:nvPr>
            <p:ph type="title" idx="4294967295"/>
          </p:nvPr>
        </p:nvSpPr>
        <p:spPr/>
        <p:txBody>
          <a:bodyPr>
            <a:spAutoFit/>
          </a:bodyPr>
          <a:lstStyle/>
          <a:p>
            <a:pPr lvl="0"/>
            <a:r>
              <a:rPr lang="et-EE"/>
              <a:t>RNN for sequence labeling</a:t>
            </a:r>
          </a:p>
        </p:txBody>
      </p:sp>
      <p:sp>
        <p:nvSpPr>
          <p:cNvPr id="3" name="Text Placeholder 2">
            <a:extLst>
              <a:ext uri="{FF2B5EF4-FFF2-40B4-BE49-F238E27FC236}">
                <a16:creationId xmlns:a16="http://schemas.microsoft.com/office/drawing/2014/main" id="{7CD50E76-9B9D-894A-A2D8-445EE550A85C}"/>
              </a:ext>
            </a:extLst>
          </p:cNvPr>
          <p:cNvSpPr txBox="1">
            <a:spLocks noGrp="1"/>
          </p:cNvSpPr>
          <p:nvPr>
            <p:ph type="body" idx="4294967295"/>
          </p:nvPr>
        </p:nvSpPr>
        <p:spPr>
          <a:xfrm>
            <a:off x="700560" y="1841039"/>
            <a:ext cx="8678880" cy="2124000"/>
          </a:xfrm>
        </p:spPr>
        <p:txBody>
          <a:bodyPr/>
          <a:lstStyle/>
          <a:p>
            <a:pPr lvl="0">
              <a:buClr>
                <a:srgbClr val="666666"/>
              </a:buClr>
              <a:buSzPct val="45000"/>
              <a:buFont typeface="StarSymbol"/>
              <a:buChar char="●"/>
            </a:pPr>
            <a:r>
              <a:rPr lang="et-EE"/>
              <a:t>Alternative: average or max the hidden states over the whole sequence</a:t>
            </a:r>
          </a:p>
          <a:p>
            <a:pPr marL="0" lvl="1" indent="0" hangingPunct="0">
              <a:spcBef>
                <a:spcPts val="0"/>
              </a:spcBef>
              <a:spcAft>
                <a:spcPts val="1417"/>
              </a:spcAft>
              <a:buClr>
                <a:srgbClr val="666666"/>
              </a:buClr>
              <a:buSzPct val="75000"/>
              <a:buFont typeface="StarSymbol"/>
              <a:buChar char="–"/>
            </a:pPr>
            <a:r>
              <a:rPr lang="et-EE" sz="3200">
                <a:solidFill>
                  <a:srgbClr val="666666"/>
                </a:solidFill>
                <a:latin typeface="DejaVu Sans" pitchFamily="34"/>
                <a:ea typeface="Microsoft YaHei" pitchFamily="2"/>
                <a:cs typeface="Mangal" pitchFamily="2"/>
              </a:rPr>
              <a:t>Even better: attention mechanism – learn a function that weights the hidden states appropriately (e.g., downweight the function words)</a:t>
            </a:r>
          </a:p>
        </p:txBody>
      </p:sp>
      <p:pic>
        <p:nvPicPr>
          <p:cNvPr id="4" name="">
            <a:extLst>
              <a:ext uri="{FF2B5EF4-FFF2-40B4-BE49-F238E27FC236}">
                <a16:creationId xmlns:a16="http://schemas.microsoft.com/office/drawing/2014/main" id="{D416728C-062D-AB4E-AABC-D5A6C90AEBDB}"/>
              </a:ext>
            </a:extLst>
          </p:cNvPr>
          <p:cNvPicPr>
            <a:picLocks noGrp="1" noChangeAspect="1"/>
          </p:cNvPicPr>
          <p:nvPr>
            <p:ph type="pic" idx="4294967295"/>
          </p:nvPr>
        </p:nvPicPr>
        <p:blipFill>
          <a:blip r:embed="rId3">
            <a:lum/>
            <a:alphaModFix/>
          </a:blip>
          <a:srcRect/>
          <a:stretch>
            <a:fillRect/>
          </a:stretch>
        </p:blipFill>
        <p:spPr>
          <a:xfrm>
            <a:off x="2697840" y="4155479"/>
            <a:ext cx="4790160" cy="3116520"/>
          </a:xfrm>
        </p:spPr>
      </p:pic>
    </p:spTree>
  </p:cSld>
  <p:clrMapOvr>
    <a:masterClrMapping/>
  </p:clrMapOvr>
</p:sld>
</file>

<file path=ppt/theme/theme1.xml><?xml version="1.0" encoding="utf-8"?>
<a:theme xmlns:a="http://schemas.openxmlformats.org/drawingml/2006/main" name="Defaul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ocus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303</TotalTime>
  <Words>1864</Words>
  <Application>Microsoft Macintosh PowerPoint</Application>
  <PresentationFormat>Widescreen</PresentationFormat>
  <Paragraphs>221</Paragraphs>
  <Slides>41</Slides>
  <Notes>41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41</vt:i4>
      </vt:variant>
    </vt:vector>
  </HeadingPairs>
  <TitlesOfParts>
    <vt:vector size="50" baseType="lpstr">
      <vt:lpstr>Arial</vt:lpstr>
      <vt:lpstr>Bitstream Vera Sans Mono</vt:lpstr>
      <vt:lpstr>Calibri</vt:lpstr>
      <vt:lpstr>DejaVu Sans</vt:lpstr>
      <vt:lpstr>Liberation Sans</vt:lpstr>
      <vt:lpstr>Liberation Serif</vt:lpstr>
      <vt:lpstr>StarSymbol</vt:lpstr>
      <vt:lpstr>Default</vt:lpstr>
      <vt:lpstr>focus3</vt:lpstr>
      <vt:lpstr>PowerPoint Presentation</vt:lpstr>
      <vt:lpstr>NLP and Sequential Data</vt:lpstr>
      <vt:lpstr>Long-distance dependencies</vt:lpstr>
      <vt:lpstr>Long-distance dependencies, II</vt:lpstr>
      <vt:lpstr>Recurrent neural networks</vt:lpstr>
      <vt:lpstr>Unrolling a neural network in time</vt:lpstr>
      <vt:lpstr>RNNs for word labeling</vt:lpstr>
      <vt:lpstr>RNN for sequence labeling</vt:lpstr>
      <vt:lpstr>RNN for sequence labeling</vt:lpstr>
      <vt:lpstr>RNN for generating text</vt:lpstr>
      <vt:lpstr>RNN text generation samples I</vt:lpstr>
      <vt:lpstr>RNN generated text, II</vt:lpstr>
      <vt:lpstr>RNN generated text, III</vt:lpstr>
      <vt:lpstr>RNN for conditional text generation</vt:lpstr>
      <vt:lpstr>Image captioning examples</vt:lpstr>
      <vt:lpstr>RNN as encoder module</vt:lpstr>
      <vt:lpstr>Summary of neural network architectures</vt:lpstr>
      <vt:lpstr>Training RNN</vt:lpstr>
      <vt:lpstr>Training RNN</vt:lpstr>
      <vt:lpstr>Training RNN</vt:lpstr>
      <vt:lpstr>Training RNN</vt:lpstr>
      <vt:lpstr>Bidirectional RNNs</vt:lpstr>
      <vt:lpstr>Bidirectional RNNs</vt:lpstr>
      <vt:lpstr>Bidirectional RNNs</vt:lpstr>
      <vt:lpstr>Deep RNNs</vt:lpstr>
      <vt:lpstr>Vanishing Gradients</vt:lpstr>
      <vt:lpstr>Vanishing Gradients</vt:lpstr>
      <vt:lpstr>Solution to vanishing gradients: gated units</vt:lpstr>
      <vt:lpstr>LSTM</vt:lpstr>
      <vt:lpstr>LSTM</vt:lpstr>
      <vt:lpstr>LSTM walkthrough</vt:lpstr>
      <vt:lpstr>LSTM walkthrough: gates</vt:lpstr>
      <vt:lpstr>LSTM walkthrough: forget gate</vt:lpstr>
      <vt:lpstr>LSTM walkthrough: input gate layer</vt:lpstr>
      <vt:lpstr>LSTM walkthrough: update cell state</vt:lpstr>
      <vt:lpstr>LSTM walkthrough: compute output</vt:lpstr>
      <vt:lpstr>LSTM vs RNN</vt:lpstr>
      <vt:lpstr>RNN strengths and weaknesses</vt:lpstr>
      <vt:lpstr>Teacher-student training</vt:lpstr>
      <vt:lpstr>Pre-training/Transfer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Tanel Alumäe</dc:creator>
  <cp:lastModifiedBy>Andres Käver</cp:lastModifiedBy>
  <cp:revision>35</cp:revision>
  <dcterms:created xsi:type="dcterms:W3CDTF">2018-04-11T11:02:55Z</dcterms:created>
  <dcterms:modified xsi:type="dcterms:W3CDTF">2019-05-11T09:37:01Z</dcterms:modified>
</cp:coreProperties>
</file>